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ink/ink99.xml" ContentType="application/inkml+xml"/>
  <Override PartName="/ppt/ink/ink100.xml" ContentType="application/inkml+xml"/>
  <Override PartName="/ppt/tags/tag7.xml" ContentType="application/vnd.openxmlformats-officedocument.presentationml.tags+xml"/>
  <Override PartName="/ppt/notesSlides/notesSlide15.xml" ContentType="application/vnd.openxmlformats-officedocument.presentationml.notesSlide+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handoutMasterIdLst>
    <p:handoutMasterId r:id="rId22"/>
  </p:handoutMasterIdLst>
  <p:sldIdLst>
    <p:sldId id="256" r:id="rId2"/>
    <p:sldId id="352" r:id="rId3"/>
    <p:sldId id="411" r:id="rId4"/>
    <p:sldId id="431" r:id="rId5"/>
    <p:sldId id="412" r:id="rId6"/>
    <p:sldId id="413" r:id="rId7"/>
    <p:sldId id="428" r:id="rId8"/>
    <p:sldId id="432" r:id="rId9"/>
    <p:sldId id="423" r:id="rId10"/>
    <p:sldId id="435" r:id="rId11"/>
    <p:sldId id="436" r:id="rId12"/>
    <p:sldId id="361" r:id="rId13"/>
    <p:sldId id="433" r:id="rId14"/>
    <p:sldId id="416" r:id="rId15"/>
    <p:sldId id="434" r:id="rId16"/>
    <p:sldId id="419" r:id="rId17"/>
    <p:sldId id="420" r:id="rId18"/>
    <p:sldId id="421" r:id="rId19"/>
    <p:sldId id="42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59A"/>
    <a:srgbClr val="C00000"/>
    <a:srgbClr val="67CD0A"/>
    <a:srgbClr val="1F77B4"/>
    <a:srgbClr val="FF7F0D"/>
    <a:srgbClr val="DEEBF8"/>
    <a:srgbClr val="2E75B6"/>
    <a:srgbClr val="FFC000"/>
    <a:srgbClr val="FFEAD1"/>
    <a:srgbClr val="2BA0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24"/>
    <p:restoredTop sz="57931" autoAdjust="0"/>
  </p:normalViewPr>
  <p:slideViewPr>
    <p:cSldViewPr snapToGrid="0" snapToObjects="1">
      <p:cViewPr varScale="1">
        <p:scale>
          <a:sx n="97" d="100"/>
          <a:sy n="97" d="100"/>
        </p:scale>
        <p:origin x="3400"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71" d="100"/>
          <a:sy n="171" d="100"/>
        </p:scale>
        <p:origin x="10072"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E1CA872-7138-D74B-8F13-3D810C446C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8F32578-B4A4-E444-9CBC-ABEE35E2FF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690D92-F9F2-0E4F-835B-D530AB726D09}" type="datetimeFigureOut">
              <a:rPr lang="en-US" smtClean="0"/>
              <a:t>1/25/22</a:t>
            </a:fld>
            <a:endParaRPr lang="en-US"/>
          </a:p>
        </p:txBody>
      </p:sp>
      <p:sp>
        <p:nvSpPr>
          <p:cNvPr id="4" name="Footer Placeholder 3">
            <a:extLst>
              <a:ext uri="{FF2B5EF4-FFF2-40B4-BE49-F238E27FC236}">
                <a16:creationId xmlns:a16="http://schemas.microsoft.com/office/drawing/2014/main" id="{205FABF5-05A5-D746-B3C1-4F95BC316B9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3868BC-7A69-6641-A854-5CEE15A728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41CC8C-0CB9-D14E-9269-46143609C8D0}" type="slidenum">
              <a:rPr lang="en-US" smtClean="0"/>
              <a:t>‹#›</a:t>
            </a:fld>
            <a:endParaRPr lang="en-US"/>
          </a:p>
        </p:txBody>
      </p:sp>
    </p:spTree>
    <p:extLst>
      <p:ext uri="{BB962C8B-B14F-4D97-AF65-F5344CB8AC3E}">
        <p14:creationId xmlns:p14="http://schemas.microsoft.com/office/powerpoint/2010/main" val="97374322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0.108"/>
    </inkml:context>
    <inkml:brush xml:id="br0">
      <inkml:brushProperty name="width" value="0.35" units="cm"/>
      <inkml:brushProperty name="height" value="0.35" units="cm"/>
      <inkml:brushProperty name="color" value="#AB7942"/>
    </inkml:brush>
  </inkml:definitions>
  <inkml:trace contextRef="#ctx0" brushRef="#br0">1727 1 24575,'12'10'0,"-1"-1"0,-5-4 0,0 1 0,-1-1 0,1 0 0,-1-1 0,1 1 0,-1-1 0,1-1 0,-2 0 0,-1-1 0,1 0 0,0 1 0,1 0 0,1 2 0,-1-2 0,0 1 0,-2-2 0,2 2 0,-2-2 0,3 3 0,0-1 0,2 1 0,1 2 0,0-2 0,-2 1 0,-1-2 0,0 0 0,-1 1 0,1 0 0,2 2 0,-1-1 0,2 1 0,-2 0 0,1 0 0,-1-1 0,1 1 0,-1 0 0,-2-2 0,1 3 0,-1-2 0,1 2 0,1-2 0,-1 2 0,0-2 0,-1-1 0,0 2 0,-1-2 0,1 1 0,-1 0 0,0-2 0,0 1 0,-1-1 0,2 2 0,-2-2 0,1 2 0,0-1 0,0 0 0,0 1 0,0 0 0,1 1 0,-1 1 0,2 0 0,-2 0 0,0-2 0,0 1 0,-1-1 0,2 2 0,-2-1 0,2 2 0,0 0 0,0 0 0,1 1 0,-1-1 0,-1 1 0,0-2 0,0 1 0,0-1 0,-1 0 0,1 0 0,-2-2 0,1 3 0,1 0 0,0 1 0,1 2 0,0-2 0,0 3 0,-1-2 0,1 0 0,-1-2 0,-2 0 0,1 2 0,0-3 0,0 4 0,1-2 0,0 2 0,-1-2 0,0 0 0,1 0 0,-2-1 0,1 1 0,0-3 0,-1 2 0,1 0 0,-1-2 0,1 2 0,-2-2 0,2 1 0,-1-1 0,0 1 0,1 0 0,-2-2 0,0 0 0,0-1 0,-1-2 0,1 1 0,-1 0 0,1 0 0,0 0 0,-1 0 0,2 1 0,-2-2 0,1 1 0,0 1 0,0 0 0,0 0 0,0 0 0,0 1 0,0-1 0,0 1 0,0 0 0,0-1 0,0 0 0,-1 0 0,1 0 0,0 0 0,-1 1 0,1 0 0,-1 1 0,1-2 0,0 1 0,-1-1 0,0 1 0,0 0 0,1 0 0,-1 1 0,0-1 0,1 1 0,-1-2 0,1 2 0,-1-1 0,0 0 0,0 0 0,0 0 0,0-1 0,0-1 0,0 2 0,1-2 0,-1 0 0,0 1 0,0 0 0,0 2 0,0-1 0,0 2 0,0-1 0,0 0 0,0 1 0,0-3 0,-1 2 0,1 0 0,0 1 0,0 0 0,-1 1 0,0 2 0,1-2 0,0 2 0,0 0 0,-2 0 0,0 0 0,0-1 0,0 1 0,0-2 0,0 1 0,1-2 0,-1 2 0,1-1 0,0 2 0,-2 2 0,2-2 0,-2 3 0,0-2 0,0 2 0,1 0 0,-2-1 0,0-1 0,2-3 0,-2 2 0,2-3 0,-2 1 0,0-1 0,2-1 0,-1 0 0,1-1 0,-1 0 0,1-1 0,-1 2 0,0-2 0,1 1 0,-1-1 0,1 0 0,-1 1 0,0-1 0,0 2 0,-1-3 0,1 2 0,1-1 0,-1-1 0,0 1 0,1-1 0,-1 1 0,1 0 0,-1 0 0,0-1 0,1 0 0,-1 0 0,1-1 0,0 0 0,-1 1 0,1-1 0,-1 1 0,0 0 0,0-1 0,-1 2 0,2-1 0,-2 0 0,2 0 0,-2 0 0,2-1 0,-2 1 0,1 0 0,0-1 0,-1 1 0,2-2 0,-1 2 0,-1 0 0,2 0 0,-1-1 0,0 1 0,0-1 0,0-1 0,-1 1 0,1 1 0,0-1 0,0-1 0,0 2 0,0-2 0,0 1 0,-1-1 0,1 1 0,-1-1 0,0 0 0,0 1 0,0 0 0,0-1 0,1 0 0,-1 0 0,0-1 0,1 2 0,-1-2 0,-1 2 0,0-1 0,0 0 0,0 0 0,-1 0 0,2-1 0,0 1 0,0-1 0,0 0 0,0 0 0,1 0 0,-2 0 0,1 0 0,0 0 0,1 0 0,-2 0 0,1-1 0,0 1 0,0 1 0,0-1 0,0 0 0,0 1 0,-1 0 0,-1 0 0,-1 1 0,-1-1 0,0 0 0,-1 0 0,2-1 0,0 2 0,2-3 0,-1 2 0,1 0 0,-1-1 0,-1 0 0,1 0 0,-4 0 0,2 0 0,0 0 0,3 0 0,0-1 0,-1 1 0,0 0 0,-5 0 0,0-1 0,-4 2 0,0-1 0,0 0 0,-2 1 0,4-1 0,-1 0 0,3-1 0,-3 1 0,2 0 0,0-1 0,2 0 0,4 1 0,-2 0 0,1 0 0,-3 0 0,-3 0 0,-5 1 0,-6 0 0,1 0 0,-2 2 0,6-1 0,-3 1 0,1-1 0,-2 2 0,-2-1 0,6-1 0,-2 0 0,7-1 0,1-1 0,1 1 0,3 0 0,-1-1 0,2 1 0,-2-1 0,1-1 0,-1 2 0,2-1 0,1 0 0,-1-1 0,2 1 0,-1 0 0,1 0 0,0 0 0,2-1 0,0 1 0,0 0 0,0 0 0,-1 0 0,0 1 0,-1 0 0,0 0 0,0 0 0,0-1 0,2 1 0,-1 0 0,0 0 0,0 0 0,-1 1 0,1-1 0,-2 0 0,0 0 0,-2 2 0,-2 0 0,-4 1 0,0 1 0,0-1 0,0 2 0,4-2 0,-1 3 0,4-3 0,-1 1 0,2-1 0,0 0 0,0 1 0,2-2 0,-2 0 0,3 0 0,-1 0 0,-1 0 0,1-1 0,-1 2 0,1-2 0,-2 3 0,-2 0 0,-2 2 0,-3 3 0,1-2 0,-3 3 0,2-3 0,-5 4 0,1 0 0,-2 2 0,0 0 0,4-3 0,-2 2 0,5-4 0,-3 4 0,3-3 0,-3 3 0,3-2 0,0 0 0,1-1 0,2-2 0,-1 3 0,3-4 0,-2 3 0,2-2 0,-1 0 0,-1 1 0,2-2 0,-1 2 0,3-4 0,0 2 0,0-2 0,1 0 0,1-1 0,0-1 0,-1 1 0,1-1 0,-1 1 0,0 0 0,2-1 0,-2 1 0,1 0 0,-1 1 0,-3 1 0,0 1 0,0 0 0,0-2 0,1 2 0,1-3 0,0 0 0,1 0 0,0-1 0,0 1 0,0 0 0,1-1 0,-1 1 0,0-1 0,-1 0 0,2 0 0,-1 1 0,2-3 0,-1 2 0,0 0 0,-1 0 0,-1 1 0,0 0 0,-3 2 0,1-2 0,-1 1 0,2-2 0,0 1 0,1-1 0,1-1 0,-1 2 0,2-2 0,-3 3 0,1-2 0,-2 2 0,1-2 0,1 0 0,0-1 0,1 0 0,0 0 0,1-1 0,-2 2 0,-1-1 0,-1 0 0,1-1 0,1 1 0,1-1 0,0 0 0,0 0 0,0 0 0,1 0 0,-2 0 0,1 0 0,-2 1 0,1-1 0,-3 0 0,1 1 0,0-1 0,0 1 0,2-2 0,1 2 0,0-1 0,-1 0 0,1 0 0,0 0 0,1 0 0,0-1 0,0 0 0,1 0 0,-1 1 0,0-1 0,1 0 0,-1 1 0,0-1 0,0 0 0,0 1 0,1-1 0,-1 1 0,0 0 0,0-1 0,1 1 0,0 0 0,-1 0 0,1 0 0,-1 0 0,1-1 0,-1 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0.117"/>
    </inkml:context>
    <inkml:brush xml:id="br0">
      <inkml:brushProperty name="width" value="0.35" units="cm"/>
      <inkml:brushProperty name="height" value="0.35" units="cm"/>
      <inkml:brushProperty name="color" value="#AB7942"/>
    </inkml:brush>
  </inkml:definitions>
  <inkml:trace contextRef="#ctx0" brushRef="#br0">336 47 24575,'-17'-7'0,"-7"-1"0,-7 1 0,8 3 0,-1-1 0,-16-1 0,16 4 0,2-1 0,-5 2 0,-1 0 0,7 1 0,1-1 0,2 1 0,10-1 0,2 1 0,4 0 0,2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2T20:49:50.273"/>
    </inkml:context>
    <inkml:brush xml:id="br0">
      <inkml:brushProperty name="width" value="0.05" units="cm"/>
      <inkml:brushProperty name="height" value="0.05" units="cm"/>
      <inkml:brushProperty name="color" value="#1F77B4"/>
    </inkml:brush>
  </inkml:definitions>
  <inkml:trace contextRef="#ctx0" brushRef="#br0">2 2917 24575,'0'15'0,"0"1"0,0-3 0,-1 0 0,1-4 0,2-16 0,18-39 0,13-37 0,-6 21 0,1-4 0,-1 3 0,0 1 0,-2 7 0,-2 2 0,16-36 0,-17 22 0,-4 11 0,-11 18 0,-6 32 0,-1 28 0,-1 10 0,0 11 0,2-7 0,-1 2 0,2-10 0,-2 0 0,0-13 0,0-5 0,1-2 0,-1-1 0,2 2 0,0 1 0,1 0 0,0-1 0,1-6 0,10-26 0,4-6 0,16-25 0,-5 9 0,-5 9 0,-10 12 0,-9 16 0,-4 21 0,-1 14 0,-3 17 0,0 2 0,2-5 0,2-10 0,4-6 0,-3-13 0,4-9 0,12-23 0,1-10 0,10-9 0,-7 9 0,-8 13 0,-6 7 0,-1 12 0,-3 5 0,2 10 0,4 1 0,-2 1 0,7 1 0,-3-6 0,2-2 0,-3-6 0,-4-4 0,-1-3 0,5-11 0,4-8 0,7-14 0,6-11 0,-1 1 0,-1 0 0,-8 13 0,-6 10 0,-4 6 0,-3 7 0,-1 2 0,0 13 0,1 5 0,1 9 0,1-4 0,-2 0 0,0-7 0,-2-2 0,-1-3 0,1-6 0,7-8 0,-5 3 0,5-3 0,-7 10 0,2 5 0,3 3 0,0 1 0,0-2 0,-4-2 0,4-10 0,7-12 0,3-4 0,4-5 0,-8 11 0,-7 8 0,0 7 0,0 5 0,6 9 0,-1 4 0,5 10 0,-1-2 0,-2 3 0,0-8 0,-6-5 0,-4-9 0,2-6 0,5-12 0,-1 1 0,4 1 0,-6 13 0,1 11 0,1 3 0,0-1 0,-1-5 0,-5-7 0,6-10 0,12-17 0,5-2 0,7-6 0,-10 13 0,-5 9 0,-7 6 0,-1 4 0,-3 3 0,0 1 0,-1 3 0,-1-3 0,-2-1 0,-1-4 0,9-15 0,9-5 0,4-6 0,-3 9 0,-11 9 0,-5 5 0,0 2 0,1 4 0,3 3 0,3 6 0,5 3 0,6 3 0,2-1 0,3-2 0,-2-4 0,0-2 0,-6-2 0,-3-3 0,-10-6 0,-3-13 0,-4-4 0,1-9 0,2 2 0,6-10 0,4-6 0,7-11 0,0 3 0,7-14 0,1-1 0,9-17 0,6-5 0,1 2 0,-18 33 0,0 0 0,2-1 0,-2 0 0,2-10 0,0-1 0,3-7 0,-2 1 0,-6 10 0,-2 1 0,0-4 0,-3 2 0,2-29 0,-8 3 0,-8 20 0,0 15 0,-1 13 0,-1 6 0,2-12 0,-1 3 0,3-16 0,-2 13 0,2 0 0,-2 18 0,-3 11 0,-1 8 0,0 2 0,1-4 0,1-5 0,2-8 0,3-9 0,-1 0 0,0 4 0,-3 13 0,-1 14 0,5 28 0,9 15 0,5 22 0,2-2 0,-9-12 0,-3-7 0,-9-17 0,2-3 0,-5-10 0,1-1 0,-1 1 0,1-1 0,0 0 0,0-6 0,1-5 0,10-24 0,4-7 0,10-14 0,1-7 0,-3 6 0,1-7 0,-6 12 0,-6 7 0,-7 16 0,-4 10 0,3 20 0,2 10 0,1 7 0,1 0 0,-4-6 0,-1-2 0,-2-3 0,-1-9 0,1-15 0,3-14 0,6-13 0,1 0 0,1 0 0,-1 8 0,-3 3 0,-1 8 0,-5 7 0,-2 16 0,0 7 0,1 11 0,0-2 0,0-6 0,1-7 0,-2-6 0,0-3 0,5-12 0,9-17 0,12-15 0,-3-2 0,1 4 0,-14 17 0,-2 4 0,-4 6 0,-2 4 0,-1 15 0,-1 22 0,3 10 0,6 19 0,9-5 0,3 5 0,-1-9 0,-2-2 0,-7-14 0,-2-7 0,-6-13 0,-1-9 0,-1-57 0,3-43-426,-1 31 0,1-4 426,3-11 0,0 3 0,2-25 0,1 23 0,-9 44 0,-1 30 0,-1 41 0,2 12 0,2 18 852,1-24-852,0-17 0,-1-19 0,17-30 0,10-16 0,24-27 0,-5 6 0,-5 9 0,-20 24 0,-7 19 0,8 39 0,6 15 0,23 21 0,-10-8 0,-6-15 0,-11-1 0,-13-14 0,-2 0 0,-7-12 0,-3-7 0,0-20 0,2-48 0,1-27 0,1 18 0,1-4 0,1 5 0,0 0 0,1-2 0,-1 3 0,5-18 0,-8 37 0,-5 63 0,1 21 0,0 25 0,2-6 0,8 7 0,-1-9 0,5 2 0,-5-15 0,-2 3 0,-2 1 0,1-1 0,3 9 0,5-6 0,2-7 0,-4-16 0,-4-21 0,2-25 0,1-5 0,9-14 0,0 1 0,8-8 0,-4 2 0,8-8 0,-5 9 0,-3 4 0,-5 12 0,-10 11 0,-6 12 0,0 24 0,1 24 0,7 20 0,8 18 0,1-15 0,5 5 0,-3-17 0,0-2 0,-5-16 0,-7-16 0,-5-12 0,-2-19 0,8-12 0,0-6 0,4-3 0,-6 9 0,3 1 0,-5 5 0,1 0 0,-4 7 0,-2 6 0,-2 8 0,0 2 0,0 1 0,-1-7 0,8-15 0,8-11 0,4-7 0,-2 5 0,-4 12 0,2 10 0,-2 3 0,5 1 0,-7 2 0,1 6 0,-2 7 0,-4 17 0,-4 7 0,-1 10 0,-3-11 0,0-11 0,0-14 0,1-9 0,-1-5 0,11-13 0,10-14 0,16-17 0,2-3 0,7-5 0,-11 12 0,-5 3 0,-11 11 0,-8 11 0,-6 15 0,-2 7 0,-1 7 0,-2-2 0,1-5 0,0-3 0,-1-1 0,0 2 0,-1 10 0,-2 2 0,0 7 0,0-6 0,0-2 0,2-6 0,-1-1 0,2 0 0,-2 1 0,2 8 0,-1 2 0,0 1 0,1 3 0,-1-1 0,0-1 0,0 1 0,0-7 0,1 2 0,0-2 0,0 7 0,0-1 0,0 7 0,0-1 0,1 3 0,0-1 0,0-6 0,-1-4 0,0-6 0,0-3 0,0 0 0,0-4 0,0 0 0,0-1 0,0-1 0,0 1 0,0 7 0,1 2 0,-1 7 0,4 6 0,-1 6 0,1 4 0,0-1 0,-1-10 0,-1-5 0,0-6 0,-1 1 0,0-4 0,1 2 0,-1-1 0,1 4 0,0-3 0,0 1 0,0-1 0,0-1 0,1 3 0,-2-1 0,1 1 0,-2 2 0,2 1 0,-1 3 0,2-3 0,-1 0 0,0 0 0,-1 1 0,2 2 0,-3-3 0,2 1 0,-2-1 0,2 2 0,-2 2 0,2-1 0,-1 0 0,0 1 0,0 2 0,1-3 0,-1 0 0,-1-4 0,2 0 0,-2 0 0,2-2 0,-2 2 0,2 2 0,-1 2 0,1 2 0,-1-4 0,0 1 0,1 0 0,0 4 0,-1 3 0,1 0 0,-1 3 0,0-1 0,-1 5 0,1-3 0,-1 2 0,1-8 0,-1-5 0,0-1 0,0-7 0,1 5 0,-1-4 0,1 3 0,-1-3 0,0 1 0,0-3 0,1 3 0,0 0 0,0 0 0,-1 0 0,0-3 0,0 3 0,0 2 0,0 1 0,0 3 0,0-5 0,0 2 0,0-2 0,0-1 0,0 0 0,0 2 0,0 0 0,0 1 0,0 3 0,0-1 0,0 6 0,0-1 0,0-3 0,0-2 0,0-2 0,0 0 0,0 2 0,0-3 0,0 4 0,0 0 0,0 2 0,0 0 0,0 3 0,0-5 0,1 5 0,-1-4 0,1-3 0,0-1 0,-1-3 0,1 5 0,-1 3 0,0-3 0,0-1 0,0-4 0,0 0 0,0 1 0,1 2 0,1-1 0,-1 3 0,1 2 0,-2-2 0,1 2 0,0-6 0,-1 4 0,1-4 0,-1-1 0,1-1 0,0-1 0,-1 3 0,0-1 0,0 4 0,0-1 0,0 3 0,0 1 0,0-3 0,0 0 0,0-1 0,0-1 0,0-2 0,0-2 0,0-1 0,0-1 0,0 1 0,-1-2 0,0 0 0,1-2 0,0-1 0,0 1 0,0-1 0,0 6 0,0 4 0,0 6 0,0 0 0,0 0 0,0-2 0,0-1 0,0 3 0,0-4 0,0 1 0,1 0 0,0 3 0,1 3 0,-2-1 0,1 3 0,-1-5 0,0-2 0,1-2 0,0-2 0,-1-3 0,1 1 0,0 0 0,0-3 0,0 4 0,0-2 0,1 1 0,-1 0 0,0-4 0,-1 2 0,1 3 0,1 6 0,6 2 0,4 13 0,3-5 0,1 2 0,-6-13 0,-3-10 0,-5-6 0,1-1 0,0 1 0,0 1 0,7-8 0,7-19 0,6-4 0,4-9 0,3-3 0,-6 4 0,0-2 0,-8 10 0,-7 10 0,-4 5 0,-1 5 0,-3 5 0,-4 33 0,-1 7 0,-3 11 0,2-10 0,0-22 0,3-7 0,2-13 0,24-63 0,9-14 0,-7 16 0,1-2 0,-4 14 0,0 3 0,13-32 0,-13 32 0,-9 16 0,-7 17 0,6 16 0,17 37 0,17 26 0,-14-19 0,1 1 0,-3-3 0,0 0 0,3 0 0,0-1 0,17 24 0,-8-13 0,-19-21 0,-8-30 0,7-32 0,-3 5 0,9-14 0,-12 21 0,-5 3 0,-1 0 0,-6 7 0,0 16 0,-3 6 0,0 4 0,13-20 0,15-30 0,-3 1 0,8-11 0,-22 25 0,-5 3 0,3 18 0,-1 6 0,2 6 0,-1-3 0,-7-8 0,2-6 0,10-20 0,1 2 0,5-11 0,-7 13 0,-8 9 0,5 11 0,1 7 0,7 10 0,0 1 0,-3-4 0,-5-4 0,-4-8 0,-1-5 0,10-20 0,-1-1 0,7-8 0,-3 5 0,-3 6 0,-4 6 0,-4 5 0,1 14 0,2 6 0,7 5 0,-1-2 0,1-4 0,-7-6 0,-2-2 0,-4-3 0,13-18 0,-9 7 0,12-12 0,-10 14 0,0 2 0,2 1 0,0 2 0,4 3 0,6 6 0,15 7 0,15 8 0,2-2 0,4 0 0,-16-9 0,-14-4 0,-8-10 0,-5-12 0,-5 2 0,4-6 0,-8 13 0,-3 1 0,14-5 0,-9 3 0,13-3 0,-12 6 0,-4 3 0,-3-2 0,-2-23 0,-2 8 0,-1-12 0,0 11 0,0 0 0,1-8 0,1 3 0,0-2 0,1 1 0,-1-9 0,1-5 0,1-5 0,-3-6 0,4-3 0,-3-9 0,5 0 0,-5 11 0,3 1 0,-4 5 0,3-8 0,-3 2 0,3-3 0,-1 0 0,1-6 0,1-4 0,-1 9 0,-1-1 0,-1 16 0,-1 3 0,0 8 0,0 6 0,0 3 0,0-5 0,1-9 0,1-2 0,1-7 0,-2 7 0,2 0 0,-1-1 0,1 3 0,3-8 0,-3 4 0,3-9 0,-3 3 0,2 4 0,-2-6 0,-1 2 0,1-1 0,-1 5 0,1 5 0,-1 6 0,1-5 0,1-4 0,-1 5 0,2-10 0,0 9 0,1-5 0,-2 5 0,-3 5 0,0-2 0,0 6 0,0-1 0,0 2 0,0-1 0,2-8 0,-1-11 0,2-2 0,-4 11 0,1 14 0,-1 13 0,0 1 0,1-1 0,-1-1 0,3-6 0,-1-6 0,2-8 0,-3-1 0,2 2 0,-3 4 0,2 5 0,-1-1 0,2 4 0,1-3 0,2-7 0,-2-6 0,3-11 0,-5 1 0,2 1 0,-4 8 0,3 8 0,-3 6 0,1 1 0,0 1 0,-1-7 0,1-3 0,-1-3 0,0-2 0,0 3 0,0 0 0,0 6 0,0-3 0,0 5 0,0-1 0,0 5 0,0 3 0,1 2 0,-1 3 0,1 0 0,-1 2 0,0 3 0,0-2 0,0 1 0,0-5 0,0 2 0,0-5 0,0 3 0,0 2 0,0 0 0,0 2 0,0 1 0,1 5 0,5 10 0,4 9 0,3 6 0,3-1 0,-1-5 0,4-2 0,-1-5 0,-2-3 0,-5-5 0,-5-3 0,6-9 0,-1-6 0,9-12 0,1-19 0,2-9 0,-3-12 0,-4 4 0,-10 14 0,-3 3 0,1 11 0,4-4 0,1 13 0,-2 7 0,-3 16 0,-2 38 0,-1 11 0,1 10 0,3 29 0,3 11-677,0-20 0,1 5 0,1-1 677,-1 0 0,1-1 0,1-4 0,4 15 0,0-9 0,-6-23 0,-2-10 0,-2-10 0,-2-28 0,25-89 0,-10 23 0,2-8-396,2 0 0,2-7 0,-2 2 396,5-23 0,-4-1 0,-6 23 0,-1 0 0,-3 0 0,0-21 0,-4 2 0,2-6 0,-1 2 880,-3 13 1,0 4-881,0 20 0,-1 4 0,2-22 0,-4 27 0,-1 5 0,-1 11 1308,0 11-1308,-1 13 150,0 37-150,1-2 0,2 22 0,0-21 0,1-10 0,1-2 0,4 4 0,6 12 0,0-1 0,6 7 0,-9-18 0,-2-4 0,-2-19 0,10-29 0,0-3 0,8-14 0,-8 19 0,-7 12 0,-4 8 0,-3 35 0,-2 23 0,9 29 0,4 2 0,3-18-6784,5-12 6784,-4-14 0,6 2 0,3-2 0,1-6 0,0-3 0,-8-11 0,-3-5 6784,-6-6-6784,-6-3 0,-1-4 0,8-23 0,9-20 0,12-21 0,5-18 0,-9 21 0,-10 14 0,-9 31 0,-3 36 0,6 20 0,4 11 0,4 2 0,-6-18 0,1-6 0,6-5 0,-9-11 0,2 1 0,-9-14 0,9-16 0,5-6 0,3-11 0,-6 11 0,-11 8 0,-3 13 0,0 18 0,12 15 0,14 17 0,16 7 0,-2-10 0,-7-14 0,-16-14 0,-11-12 0,3-22 0,9-17 0,11-17 0,10-7 0,-13 17 0,-6 11 0,-16 19 0,-6 8 0,3 13 0,3 9 0,5 6 0,2 3 0,-1-8 0,-5-6 0,15-19 0,-2-10 0,10-12 0,-6 6 0,-12 9 0,-6 8 0,-6 16 0,-2 5 0,3 8 0,0-6 0,1-4 0,0-7 0,7-11 0,13-16 0,2-1 0,10-7 0,-14 15 0,1 5 0,-1 7 0,0 0 0,4 3 0,-5-1 0,1 0 0,-6-1 0,-4 0 0,-5 0 0,1-1 0,8-3 0,10 1 0,26-2 0,11 2 0,27 1 0,-13 4 0,17 3 0,-17 1 0,4 1 0,-23-3 0,-20-3 0,-20-1 0,-11-1 0,-2 0 0,3 0 0,22 0 0,32 0 0,36-2 0,-26 0 0,6 1-471,3 0 0,2-1 471,3 1 0,-1 0 0,-12 1 0,-6 0 0,18 0 0,-40 0 0,-34 0 0,-9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2T20:50:37.703"/>
    </inkml:context>
    <inkml:brush xml:id="br0">
      <inkml:brushProperty name="width" value="0.05" units="cm"/>
      <inkml:brushProperty name="height" value="0.05" units="cm"/>
      <inkml:brushProperty name="color" value="#1F77B4"/>
    </inkml:brush>
  </inkml:definitions>
  <inkml:trace contextRef="#ctx0" brushRef="#br0">0 979 24575,'22'-45'0,"1"-1"0,17-41 0,-16 27 0,0-3-932,1 0 0,1-3 932,7-15 0,-1-2 0,-4 7 0,-1 2 301,-4 12 0,-2 5-301,1-25 308,-15 53-308,-5 25 0,-18 85 0,11-18 0,2 7-329,-3 19 0,2 2 329,6-11 0,3-4 0,1-18 0,1-7 922,4 2-922,-6-26 0,2-27 0,5-24 0,14-31 0,7-22 690,1-10-690,-9 15 0,-6 9 0,-12 24 0,0 10 0,-4 32 0,-2 42 0,7 23 0,0 11 0,8-16 0,-5-28 0,-2-12 0,-6-18 0,19-18 0,10-18 0,17-13 0,16-25 0,-21 22 0,-3 2 0,-25 29 0,-11 16 0,0 19 0,9 11 0,10 15 0,25 10 0,6-4 0,3-5 0,-18-16 0,-19-16 0,-13-10 0,0-15 0,7-11 0,10-20 0,7-5 0,-8 8 0,-6 13 0,-11 21 0,2 19 0,11 13 0,11 14 0,13 4 0,-6-10 0,-6-7 0,-19-17 0,-4-5 0,-5-14 0,11-18 0,4-8 0,4-3 0,-7 12 0,-8 15 0,-6 8 0,-1 3 0,-1 1 0,2 0 0,12-11 0,44-29 0,-13 12 0,21-12 0,-41 31 0,-13 11 0,-7 13 0,-1 12 0,-3 10 0,3 2 0,-2-9 0,1-12 0,12-26 0,11-20 0,3-6 0,-1 2 0,-15 19 0,-9 17 0,-1 5 0,-1 4 0,0-6 0,11-16 0,6-8 0,7-8 0,-5 7 0,-9 6 0,-7 16 0,-3 5 0,0 7 0,1-1 0,1-3 0,-2-5 0,8-10 0,7-11 0,18-16 0,6-9 0,6-6 0,-9 10 0,-12 11 0,-12 10 0,-10 13 0,-4 16 0,-3 10 0,1 12 0,-1 4 0,3-2 0,3 1 0,0 2 0,3-6 0,0 13 0,0-2 0,1 18 0,0-3 0,3 13 0,4 0 0,3 9 0,0 0 0,-2-11 0,-2 4 0,-5-9 0,2 14 0,-3-7 0,-3-27 0,2 2 0,1 0 0,0 1 0,1 6 0,0 1 0,3 1 0,-1-1 0,-1-10 0,-1 0 0,8 46 0,-7-26 0,-1-9 0,-6-21 0,2-9 0,-4-9 0,2-1 0,-2 1 0,2 0 0,-1 2 0,1-3 0,-2 1 0,2-3 0,-2 1 0,2 1 0,0 4 0,0 9 0,1-5 0,0 9 0,-1-10 0,0 2 0,0-10 0,-1-1 0,0-3 0,0-3 0,-1 4 0,1-4 0,-1 3 0,1-1 0,-1-2 0,0-1 0,0-6 0,0-1 0,0-3 0,0 17 0,0 9 0,2 18 0,-1-2 0,3-9 0,-1-10 0,-1-12 0,0-5 0,-2-1 0,1 21 0,-1 0 0,0 28 0,0-7 0,1 6 0,3-1 0,-2-12 0,0 0 0,0-13 0,-2 2 0,1-6 0,-1 5 0,0 1 0,0 8 0,0 2 0,0-5 0,0 1 0,0-6 0,0 0 0,0-9 0,0-8 0,0 2 0,0 2 0,0 8 0,0 2 0,0-4 0,0-5 0,0-9 0,0 1 0,0 10 0,0 3 0,0 8 0,1-4 0,1-5 0,1-6 0,0-7 0,-2-5 0,0 7 0,3 7 0,2 15 0,2-1 0,0-6 0,-3-6 0,-1-10 0,-2 1 0,1-3 0,-2 1 0,2 3 0,1 2 0,0 2 0,1-1 0,-1-1 0,-2-6 0,0-3 0,1-8 0,3-11 0,-1 3 0,3-6 0,-2 1 0,0 1 0,0-3 0,3-1 0,-3 3 0,1 1 0,1-2 0,-2 6 0,-1 0 0,-2 5 0,-2 17 0,0 9 0,0 2 0,-1-2 0,1-16 0,-1-3 0,13-15 0,9-18 0,9-8 0,5-10 0,-11 18 0,-7 9 0,-9 14 0,4 28 0,6 9 0,5 14 0,-1-8 0,-7-14 0,-6-10 0,-5-5 0,14-23 0,1-7 0,9-12 0,2 0 0,-12 16 0,-2 6 0,-9 13 0,2 14 0,4 10 0,10 7 0,-2-5 0,-2-8 0,-6-12 0,10-16 0,-3-1 0,11-6 0,-15 11 0,-3 9 0,-4 12 0,3 6 0,2 4 0,6-3 0,-1-6 0,-2-4 0,-2-5 0,0-4 0,5-6 0,14-6 0,8-7 0,8 1 0,0 4 0,-7 6 0,-12 4 0,-13 1 0,-12 2 0,0 9 0,4 2 0,1 5 0,1-5 0,-6-6 0,-2-5 0,13-19 0,-2 6 0,11-8 0,-12 12 0,2-2 0,5-10 0,-1 3 0,7-7 0,-16 16 0,-1 2 0,9 6 0,4 0 0,10 0 0,-8 0 0,-11 2 0,-9-1 0,-3 2 0,-2 0 0,1 1 0,-2-1 0,1-1 0,1-22 0,0 8 0,1-17 0,0 13 0,-2 3 0,0 3 0,-1 4 0,2-9 0,1-1 0,2-7 0,1-6 0,0 3 0,1-4 0,-1 2 0,0-6 0,1-2 0,-1-12 0,4 3 0,0-11 0,3 7 0,-2-11 0,-2 0 0,-2 8 0,-2-10 0,3 10 0,1-13 0,-1 9 0,4-15 0,-1 3 0,0-11 0,0 5 0,-6 19 0,0 4 0,-4 20 0,1-2 0,0 11 0,1-1 0,1 3 0,2-5 0,2-6 0,0 3 0,1-7 0,-1 9 0,-2-5 0,1 5 0,-3-5 0,4-8 0,0-7 0,4-12 0,-4 10 0,1-1 0,-3 15 0,-2-2 0,1 7 0,-3 0 0,1 7 0,-1 6 0,-2 6 0,2 3 0,4-7 0,2-3 0,1-3 0,-2 3 0,-4 8 0,-2 1 0,5 11 0,18 24 0,2 1 0,13 13 0,-11-17 0,-11-11 0,-6-5 0,-6-6 0,12-17 0,1-3 0,16-17 0,-1 1 0,5-4 0,0 6 0,-8 8 0,-12 11 0,-6 23 0,-2 11 0,6 5 0,-3-4 0,0-25 0,11-30 0,2-10 0,13-15 0,-7 20 0,-11 16 0,-6 14 0,-7 32 0,6 9 0,2 9 0,4-6 0,-8-15 0,0-7 0,-6-6 0,9-8 0,9-9 0,14-8 0,25-14 0,-10 4 0,5 3 0,-21 14 0,-10 10 0,2 16 0,9 15 0,21 20 0,4-1 0,8-1 0,-19-20 0,-15-10 0,-19-12 0,-8-14 0,5-12 0,1-1 0,8-6 0,-13 14 0,-1 6 0,-7 11 0,-1 2 0,-1 2 0,1-4 0,10-12 0,11-7 0,21-8 0,-5 4 0,1 7 0,-20 11 0,-1 7 0,-4 4 0,0 2 0,1-1 0,-1-4 0,-1-4 0,-4-2 0,-3-2 0,-4-1 0,7-8 0,0-2 0,13-11 0,-4 4 0,1 2 0,-8 6 0,-6 7 0,-1 4 0,-1 1 0,2 1 0,0-1 0,1-2 0,1 1 0,-1-1 0,-1 3 0,-4-1 0,-1 2 0,-1-2 0,1 12 0,-1 12 0,1 0 0,0 7 0,0-12 0,-1-1 0,1 1 0,-1-1 0,1-2 0,-1-5 0,0-3 0,0-1 0,0 0 0,0 0 0,0 0 0,0 1 0,0-1 0,0 6 0,0 2 0,0 6 0,0 1 0,1-2 0,-1 2 0,1-2 0,0 1 0,0-5 0,0-1 0,-1-6 0,0 2 0,0-2 0,0 0 0,0 10 0,-2 2 0,2 8 0,-1-3 0,1-1 0,0-4 0,0-2 0,1-3 0,-1-4 0,1-5 0,-1-1 0,0-1 0,1 0 0,-1 2 0,1 0 0,0 2 0,-1 0 0,1 0 0,-1 4 0,1-2 0,0 5 0,0 0 0,0 6 0,1 6 0,-1 11 0,1 5 0,1-1 0,-2 4 0,2-7 0,0 3 0,0-9 0,0 1 0,-2-5 0,2 4 0,-3 2 0,1-4 0,-1 5 0,1 3 0,0 5 0,0 7 0,1-7 0,-2 5 0,1-6 0,0 0 0,2-5 0,0-3 0,1-6 0,-2 1 0,-1-4 0,0-4 0,-1-4 0,1-6 0,-1-2 0,1 0 0,-1 0 0,1 1 0,-1-1 0,0-3 0,0-2 0,0-1 0,0-1 0,0 2 0,0-1 0,1 1 0,-1-2 0,1-2 0,-1 0 0,0-1 0,0 2 0,0 1 0,0 4 0,0 4 0,1 0 0,-1 3 0,1-6 0,-1 2 0,0-3 0,1 2 0,-1 2 0,1 8 0,-1 2 0,0 4 0,0-1 0,0-4 0,0-6 0,0-7 0,0-5 0,10 3 0,15 6 0,13 3 0,9 6 0,6-3 0,-8-3 0,-11-6 0,-12-6 0,-2-9 0,-8-3 0,13-3 0,-7-1 0,-5 4 0,-3 0 0,-6 4 0,-4-18 0,-1 1 0,1-17 0,3 4 0,0 6 0,1 0 0,-2 12 0,3 18 0,3 19 0,0 6 0,0 5 0,-3-11 0,-1-3 0,0-5 0,6-14 0,4-19 0,1-5 0,3-4 0,-7 11 0,-3 8 0,-2 10 0,4 27 0,2 6 0,10 12 0,0-11 0,-3-15 0,-3-8 0,-7-9 0,2-6 0,3-12 0,8-12 0,16-24 0,4 2 0,8-8 0,-3 17 0,-5 3 0,-9 13 0,-10 8 0,-12 12 0,0 7 0,1 9 0,4 3 0,15 17 0,2 0 0,7 2 0,-10-11 0,-11-14 0,-4-15 0,-10 2 0,6-5 0,-8 7 0,4 6 0,7 6 0,6 1 0,8 2 0,3-6 0,0-4 0,4-3 0,-7-2 0,7-5 0,-2 0 0,4-2 0,-5 3 0,-4 4 0,-7 2 0,0 3 0,-6 2 0,-1 1 0,-6-6 0,3-9 0,-2 0 0,5-5 0,-6 10 0,4 0 0,-4 4 0,1 0 0,-2 0 0,6-3 0,-3-3 0,9-5 0,2-2 0,-3 2 0,-2 5 0,5 10 0,2 5 0,14 6 0,-1-5 0,-1-3 0,-17-6 0,38 9 0,-7-6 0,25 7 0,-24-9 0,-19-1 0,-20-1 0,-2 0 0,-9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2T20:50:49.448"/>
    </inkml:context>
    <inkml:brush xml:id="br0">
      <inkml:brushProperty name="width" value="0.05" units="cm"/>
      <inkml:brushProperty name="height" value="0.05" units="cm"/>
      <inkml:brushProperty name="color" value="#1F77B4"/>
    </inkml:brush>
  </inkml:definitions>
  <inkml:trace contextRef="#ctx0" brushRef="#br0">14 4616 24575,'0'-47'0,"1"5"0,-1 5 0,1 3 0,1-16 0,-2-3 0,0-8 0,-2-6 0,-1 6 0,-1 2 0,1 8 0,1 12 0,1 5 0,0 7 0,0 2 0,0 2 0,1 2 0,0 2 0,0-5 0,0-6 0,0-2 0,0-12 0,0 5 0,0-6 0,0 13 0,0 1 0,1 3 0,2-4 0,2-8 0,1-5 0,0-9 0,1-2 0,-1-4 0,-1 6 0,0 2 0,-1 4 0,1-1 0,0-1 0,-1 6 0,1-3 0,-2 7 0,1 1 0,-1 8 0,-1 3 0,1 4 0,-2-2 0,3-3 0,-3 2 0,4-6 0,-2 1 0,1-4 0,-2 2 0,0 0 0,-2 4 0,2 0 0,-1 1 0,-1 4 0,1-2 0,-1 2 0,0 2 0,0 2 0,0 4 0,0 0 0,0 0 0,0-4 0,0 4 0,0-4 0,0 0 0,0-4 0,0-1 0,0-2 0,0 1 0,0-1 0,0-1 0,1 4 0,-1 0 0,3 4 0,-2-2 0,0-1 0,1-1 0,1-7 0,0-3 0,0-3 0,-2 0 0,0 2 0,0 2 0,0 1 0,0-1 0,-1 7 0,2-6 0,-1-1 0,0-2 0,2 1 0,-1-3 0,0 5 0,-2 2 0,2 10 0,-2 10 0,0 4 0,0-2 0,0-5 0,0-2 0,1-3 0,-1-3 0,1-1 0,-1 0 0,1 6 0,-1 5 0,1 5 0,-1 2 0,0 0 0,0-4 0,0 2 0,0-8 0,0 2 0,0-4 0,0-3 0,1 4 0,-1-2 0,1 9 0,-1 0 0,1 3 0,3-10 0,0-13 0,3-14 0,-3-6 0,0 2 0,-3 0 0,2 10 0,0-1 0,0 4 0,-2 6 0,0-1 0,-1 4 0,0-2 0,0 1 0,0 3 0,0 1 0,0 4 0,0 5 0,0 5 0,0 4 0,0-2 0,1-4 0,-1-6 0,1-3 0,-1 1 0,0 5 0,0 4 0,3-6 0,1-4 0,2-9 0,2-6 0,-1 5 0,-2 1 0,-2 9 0,-2 7 0,2 3 0,18-22 0,1 8 0,15-19 0,-15 23 0,-8 8 0,14 37 0,10 8 0,5 2 0,6 2 0,-4-7 0,1-1 0,3 1 0,-2-2 0,12 4 0,-29-17 0,-13-20 0,2-15 0,0-5 0,12-17 0,-10 12 0,1 1 0,-3 18 0,2 18 0,15 12 0,11 7 0,17 0 0,12 1 0,-3-6 0,12-1 0,-21-9 0,-8-5 0,-22-2 0,-15-5 0,-7-3 0,-1-3 0,4-8 0,1-5 0,3 1 0,-6 4 0,-4 7 0,4 17 0,5 3 0,20 19 0,4-6 0,8 2 0,-12-11 0,-5-7 0,-19-7 0,-3-5 0,-3-9 0,5-7 0,5-7 0,0 4 0,-5 4 0,-2 19 0,-1 17 0,10 22 0,4 4 0,7 1 0,-6-14 0,-9-11 0,-1-27 0,-3-14 0,11-31 0,6-21 0,5-17 0,-4 5 0,-6 6 0,-12 32 0,-3 13 0,-6 19 0,1 11 0,9 25 0,4 8 0,18 33 0,4 7 0,-14-22 0,1 1 0,5 0 0,0-1 0,-4-3 0,-1-2 0,25 23 0,-27-33 0,-6-30 0,-5-26 0,5-27 0,4-9 0,-5 2 0,-5 9 0,-8 12 0,-3 15 0,-1 6 0,2 20 0,11 36 0,3 5 0,9 26 0,-7-24 0,-4-14 0,-2-29 0,6-26 0,5-16 0,0-2 0,-6 16 0,-5 21 0,-1 11 0,0 6 0,4-2 0,-8-4 0,0-5 0,2-9 0,4-7 0,8-13 0,6-8 0,-5 3 0,-3 6 0,-5 19 0,11 22 0,15 9 0,10 7 0,-2-10 0,-7-5 0,-22-12 0,-3-3 0,-3-11 0,-1-5 0,12-10 0,-7 3 0,0 1 0,-7 10 0,-4 2 0,2 9 0,-2 2 0,3 2 0,0-3 0,-4-6 0,4-5 0,2-6 0,4-4 0,-2 1 0,0 4 0,-8 5 0,-2 5 0,-3 3 0,1 2 0,-1 24 0,-1 3 0,0 8 0,-2-4 0,1-17 0,0 2 0,2-7 0,-1 1 0,1-5 0,0 0 0,-1 1 0,1 6 0,-1 3 0,1 0 0,0 4 0,0-3 0,0 1 0,-1-4 0,1-2 0,-2 0 0,2 0 0,-1 5 0,1 0 0,0 6 0,0 2 0,0 4 0,1 0 0,-1-3 0,1-1 0,0-2 0,0 6 0,1-2 0,-1 7 0,1 0 0,-1 0 0,-1 1 0,1-5 0,-1 5 0,2-3 0,-1 3 0,-1-9 0,2-2 0,-1-5 0,1 0 0,-1 2 0,-1-2 0,1 5 0,-1 0 0,2 6 0,-1 1 0,0 6 0,-1-3 0,1 7 0,0 2 0,1-4 0,-2 4 0,3-11 0,-3 2 0,1-6 0,-1 10 0,0 3 0,0 11 0,0 2 0,0-8 0,0 8 0,0-1 0,0 11 0,0-2 0,4 14 0,-2-3 0,4 17 0,-1 1 0,-1-9 0,0 1 0,-1-14 0,-2-2 0,0-12 0,-1 0 0,0-5 0,0 5 0,2 3 0,-1-10 0,3 7 0,0-15 0,-1 1 0,1-14 0,-3 0 0,0-8 0,0 4 0,-1-4 0,2 0 0,-1 0 0,-1 1 0,1 2 0,0 2 0,-1 6 0,3-1 0,-3 1 0,1-1 0,0-3 0,1 6 0,1 3 0,-1 5 0,0 0 0,0-10 0,0 0 0,-1-13 0,0 0 0,-1-6 0,0 0 0,0-2 0,0 1 0,0 0 0,0-1 0,0 1 0,0 8 0,0 3 0,0 6 0,0 3 0,0-1 0,1 2 0,0-1 0,0-8 0,-1-3 0,1-7 0,-1 1 0,1-5 0,-1 1 0,0-3 0,0 1 0,0 0 0,1-3 0,-1 3 0,1-3 0,-1 1 0,0-2 0,0 0 0,0-2 0,0 2 0,0 0 0,0 0 0,0 1 0,0-2 0,0 2 0,0-1 0,0 0 0,0 3 0,-1-1 0,1 5 0,-2-1 0,2 5 0,-1 1 0,1 4 0,0-4 0,0 0 0,0-8 0,0-2 0,0 4 0,0 2 0,-1 3 0,0-1 0,0-3 0,1-3 0,0-3 0,0 2 0,0 3 0,0-2 0,0 1 0,0-4 0,0-2 0,0 3 0,0-1 0,0-1 0,0 2 0,0 0 0,0 2 0,0 3 0,0 0 0,0 1 0,1-7 0,5-4 0,16-15 0,0 0 0,20-12 0,-4 5 0,5 2 0,11 7 0,5 6 0,7 8 0,-9 2 0,-10 5 0,-19 0 0,-7-2 0,-6-6 0,4-13 0,-1-5 0,10-9 0,-8 9 0,-2 6 0,-8 10 0,0 8 0,1 9 0,4 3 0,9 5 0,-3-4 0,10 3 0,-5-5 0,2-2 0,-7-6 0,-7-5 0,-1-4 0,-1-7 0,3-2 0,2-4 0,1-4 0,-3 3 0,3-2 0,-6 6 0,-1 4 0,37 2 0,6-4 0,37-7 0,-6-5 0,-15 0 0,-7 5 0,-27 7 0,-6 8 0,9 17 0,21 14 0,23 12 0,4 0 0,-12-11 0,-30-13 0,-17-9 0,-20-9 0,3-9 0,1-1 0,5-3 0,-3 1 0,-6 3 0,-1 3 0,4 10 0,4 5 0,5 6 0,5 0 0,3-3 0,8-3 0,3-3 0,4-4 0,-4-4 0,6-2 0,1 1 0,1-3 0,0 3 0,-16-2 0,-6 3 0,-15-1 0,-4 1 0,-3 0 0,2 0 0,-2 0 0,2 0 0,0 1 0,6 2 0,-2 0 0,2 0 0,-5-3 0,7-4 0,2-2 0,7-2 0,-8 4 0,-4 0 0,-6 3 0,-4 0 0,0 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2T20:51:10.160"/>
    </inkml:context>
    <inkml:brush xml:id="br0">
      <inkml:brushProperty name="width" value="0.05" units="cm"/>
      <inkml:brushProperty name="height" value="0.05" units="cm"/>
      <inkml:brushProperty name="color" value="#FF7F0D"/>
    </inkml:brush>
  </inkml:definitions>
  <inkml:trace contextRef="#ctx0" brushRef="#br0">0 244 24575,'31'0'0,"-4"0"0,7 0 0,-7 0 0,-2-1 0,-3 0 0,-6-3 0,-6 2 0,-4-1 0,-4 2 0,1 4 0,6 7 0,4-5 0,8 0 0,5-15 0,6-4 0,-4-3 0,-5 6 0,-11 5 0,-4 7 0,-2 4 0,-1-2 0,1-4 0,0-5 0,1-1 0,1-2 0,-4 5 0,0 1 0,4 11 0,0 0 0,4 5 0,-3-3 0,-3-4 0,-3-3 0,2-2 0,0-4 0,6-8 0,-1 1 0,6-7 0,0 7 0,-2 1 0,-3 5 0,-5 3 0,-1 3 0,2 4 0,5 5 0,1 1 0,5 4 0,-3-5 0,3 0 0,-1-3 0,0-4 0,6-2 0,1-4 0,2-1 0,-6-4 0,-1-4 0,-8 2 0,-1 1 0,-1 6 0,-4 4 0,3 2 0,-3-1 0,-1 0 0,0-2 0,-2 0 0,5-6 0,-1 1 0,4-3 0,-3 2 0,0 0 0,-1 2 0,1 1 0,0 1 0,1 3 0,5 5 0,6 7 0,11 6 0,6 4 0,-2 0 0,-8-6 0,-9-5 0,-9-6 0,-3-3 0,3-10 0,-2-4 0,3-5 0,1 2 0,-5 4 0,3 2 0,-4 4 0,0 3 0,0 3 0,0 1 0,3 0 0,0 0 0,3-3 0,1 1 0,3-4 0,5-4 0,2-3 0,-1-3 0,-3 5 0,-9 2 0,-4 4 0,4 6 0,-2-1 0,8 6 0,2-3 0,6-1 0,9-1 0,-1-4 0,2-1 0,-8-3 0,-7-1 0,-4 0 0,-7 1 0,-1 2 0,-2 0 0,0 2 0,3 1 0,5 0 0,2 1 0,8-2 0,5 0 0,11-2 0,1-2 0,10-6 0,-4-4 0,-3-1 0,-13 3 0,-15 6 0,-6 8 0,4 8 0,6 8 0,5 4 0,1-1 0,-4-7 0,-2-3 0,-6-7 0,-3-1 0,3-11 0,2-7 0,14-9 0,1 0 0,8-1 0,-5 10 0,-6 4 0,-10 7 0,-5 9 0,1 6 0,2 7 0,6 3 0,-6-7 0,-4-5 0,-2-9 0,0-5 0,5-3 0,2 1 0,-2 2 0,-5 3 0,-2 1 0,1 2 0,3 0 0,-2 2 0,0-1 0,-3-1 0,-2 0 0,4-3 0,2-1 0,9-6 0,5-3 0,8-2 0,5 4 0,-3 4 0,-2 4 0,-10 4 0,3 5 0,0 3 0,10 8 0,1 0 0,4-1 0,-12-6 0,-9-6 0,-7-6 0,5-12 0,3-1 0,12-8 0,-3 7 0,3 3 0,-4 5 0,-6 3 0,-5 2 0,-9 3 0,-3 2 0,-1 1 0,2 1 0,-1-3 0,1-1 0,4-10 0,10-5 0,5-8 0,20-3 0,-3 7 0,5 4 0,-15 9 0,-7 4 0,-6 4 0,5 7 0,1 2 0,14 9 0,0-4 0,12 2 0,-7-6 0,-9-4 0,-17-6 0,-8-4 0,2-6 0,7-4 0,9-5 0,1 3 0,-2 2 0,-8 7 0,-6 2 0,1 8 0,1 2 0,12 6 0,1-2 0,1-4 0,-11-5 0,-8-3 0,-2-3 0,1-1 0,4-1 0,4 2 0,11 1 0,9 2 0,8 2 0,12 4 0,-12-1 0,-2 0 0,-18-2 0,-11-2 0,-3 0 0,2 1 0,8 2 0,6 2 0,14 0 0,-1-3 0,3-2 0,-10-6 0,-7-2 0,-4-3 0,-5 0 0,0 2 0,-3 1 0,-3 3 0,-3 1 0,-1 2 0,5 3 0,9 2 0,11 2 0,13-3 0,0-2 0,0-2 0,-18 0 0,-10-1 0,-6-6 0,2-5 0,6-6 0,5 4 0,0 5 0,-7 6 0,-3 3 0,-6 0 0,4 5 0,6 3 0,7 3 0,10 0 0,4 0 0,5-6 0,-6-1 0,-1-4 0,-11-1 0,-2-1 0,-6-3 0,-6 1 0,-3 0 0,7 0 0,8 1 0,23-1 0,15-1 0,8-2 0,-3 1 0,-19-1 0,-16 4 0,-18 1 0,-9 3 0,-4 0 0,5 0 0,-1 5 0,6 14 0,3 11 0,30 10 0,0-11 0,18-12 0,-27-14 0,-14-6 0,-15 1 0,-2-10 0,0-3 0,7-8 0,3-12 0,10-8 0,2-8 0,-1 6 0,-7 8 0,-11 22 0,-2 6 0,-2 11 0,1 3 0,0 0 0,4-1 0,2-5 0,2 0 0,9-1 0,1 0 0,8-1 0,-2 2 0,-2 4 0,-6 0 0,-2 6 0,0 1 0,1 5 0,-1-1 0,-4-2 0,-4-6 0,1-3 0,4-8 0,6-2 0,4-1 0,3 1 0,2 4 0,7 1 0,-7 4 0,5 3 0,-10 5 0,3 2 0,-7-4 0,-2-1 0,-7-7 0,-5-4 0,-16-4 0,-70 2 0,5-5 0,0 8 0,54-9 0,38 7 0,3-2 0,1 4 0,-7 2 0,10 3 0,-16-1 0,-1 2 0,0 0 0,0-3 0,1 1 0,4-2 0,5 0 0,11-3 0,0-1 0,1-1 0,-10 0 0,-8 2 0,-4 1 0,1 0 0,1 2 0,0 0 0,2 0 0,0 3 0,1 2 0,1 1 0,3 1 0,4 1 0,1 0 0,7 0 0,-3-2 0,9 1 0,1 1 0,9 0 0,-8-2 0,-3-1 0,-14-4 0,-7 0 0,-4-3 0,5-6 0,5-6 0,7-3 0,2-3 0,0 4 0,-3 1 0,-5 6 0,-7 3 0,-7 5 0,-1 6 0,0 2 0,2 3 0,0-2 0,2-5 0,2-6 0,16-17 0,10-5 0,5-2 0,-9 10 0,-17 10 0,-9 10 0,-3 4 0,2 9 0,3 3 0,5 2 0,-2-4 0,2-4 0,-2-5 0,0-4 0,-1-1 0,0-2 0,5-5 0,13-8 0,12-8 0,-1 0 0,-4 1 0,-18 11 0,-6 2 0,-2 11 0,5 14 0,12 17 0,14 9 0,2 1 0,3-8 0,-13-13 0,-5-6 0,-12-10 0,-5-5 0,-2-9 0,5-11 0,8-10 0,2-2 0,2 3 0,-9 9 0,-2 3 0,-4 4 0,4-5 0,0 1 0,-2 1 0,-3 5 0,-4 5 0,-2 7 0,-1 4 0,3 5 0,2 3 0,0-3 0,-1-5 0,4-12 0,3-11 0,11-14 0,6-11 0,-2 8 0,1 1 0,-8 15 0,1 1 0,-5 7 0,-1 1 0,-1 5 0,0 3 0,3 4 0,0 5 0,4 5 0,4 4 0,8 4 0,2 0 0,-3-4 0,-5-2 0,-9-6 0,-5-4 0,-6-5 0,3-11 0,-2-5 0,15-19 0,3-8 0,8-8 0,0 7 0,-13 15 0,-8 14 0,-8 12 0,3 5 0,9 6 0,10 8 0,13 5 0,0 2 0,-5-9 0,-11-4 0,-10-12 0,3-7 0,-2-2 0,17-3 0,3 5 0,16 3 0,-6 1 0,11 11 0,-6 7 0,15 15 0,-5-1 0,0 1 0,-24-13 0,-11-7 0,-16-6 0,-5-7 0,3-4 0,9-5 0,2-3 0,1 3 0,-6 6 0,-5 4 0,-3 1 0,1 3 0,10 4 0,8 4 0,18 8 0,3-5 0,2 2 0,-11-8 0,-8-1 0,-3-4 0,0 1 0,2-3 0,1 1 0,9-9 0,15-3 0,12-7 0,3 4 0,-17 4 0,-21 6 0,-16 4 0,-2 2 0,1 2 0,11 1 0,-4-2 0,-2-1 0,-6-4 0,4-9 0,6 0 0,31-8 0,11 7 0,10 2 0,-9 5 0,-26 4 0,-12 4 0,-12 2 0,-2 3 0,-1-3 0,-2 1 0,-1-8 0,22-11 0,18-4 0,3 1 0,7 0 0,-3 6 0,2 0 0,6-1 0,0 2 0,33 4 0,-38 2 0,-22 3 0,-22 3 0,-6 4 0,0 5 0,6 4 0,10-1 0,-4-4 0,4-4 0,-11-6 0,0-2 0,4-4 0,14-1 0,12-5 0,23 1 0,6 2 0,13 3 0,-14 6 0,-14 2 0,-23 2 0,-16 4 0,-4 0 0,-2 0 0,1-2 0,-2-3 0,0-1 0,-3-3 0,-1 0 0,0-1 0,2 0 0,13-3 0,10-1 0,31-2 0,1 0 0,12 4 0,-19 0 0,-16 2 0,-12 5 0,6 7 0,21 19 0,16 4 0,-27-12 0,0 0 0,33 6 0,-15-5 0,-26-16 0,-20-4 0,-8-10 0,2-6 0,4-6 0,2-1 0,-7 7 0,-3 6 0,-6 5 0,1 5 0,-1-1 0,7-6 0,5-5 0,21-11 0,15-4 0,9 3 0,7 4 0,-15 8 0,-7 5 0,-18 2 0,-8 1 0,-6 5 0,0 2 0,8 8 0,9 2 0,1 1 0,2-4 0,-10-4 0,-5-5 0,-5-1 0,-4-3 0,4-7 0,4-6 0,11-7 0,4-1 0,-5 6 0,-4 5 0,-11 7 0,-6 2 0,-2 2 0,0 1 0,2 1 0,0-1 0,0 0 0,0-2 0,14-12 0,13-6 0,26-10 0,20 3 0,-7 9 0,-11 8 0,-27 6 0,-18 1 0,-7 4 0,-2 2 0,2 2 0,0 0 0,8 2 0,14 3 0,12 2 0,13-1 0,-10-5 0,3-6 0,-8-3 0,-8-2 0,-7 0 0,-13-1 0,-8 4 0,-1-1 0,1 4 0,0-2 0,8 1 0,4 0 0,5-2 0,13-1 0,20-8 0,31 0 0,11-4 0,-42 5 0,-2 2 0,24-1 0,-24 0 0,-26 6 0,-14 6 0,-5-1 0,2 4 0,-3-5 0,0-1 0,4-4 0,0-1 0,5-1 0,-7 2 0,-2 1 0,-3 1 0,-2 1 0,3 4 0,-1-2 0,2 2 0,-2-4 0,3 0 0,5 0 0,2-1 0,3 0 0,3-3 0,-2-3 0,7-2 0,-2-2 0,-3 2 0,-4 5 0,6 11 0,7 7 0,16 6 0,3-2 0,-10-8 0,-11-4 0,-9 1 0,-2 3 0,-2-1 0,2 1 0,-8-6 0,0 0 0,-3-2 0,0-2 0,-3-2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2T20:51:51.356"/>
    </inkml:context>
    <inkml:brush xml:id="br0">
      <inkml:brushProperty name="width" value="0.05" units="cm"/>
      <inkml:brushProperty name="height" value="0.05" units="cm"/>
      <inkml:brushProperty name="color" value="#66CC00"/>
    </inkml:brush>
  </inkml:definitions>
  <inkml:trace contextRef="#ctx0" brushRef="#br0">0 691 24575,'5'-7'0,"1"-5"0,1 1 0,2-5 0,-4 6 0,0 1 0,-1 1 0,-1 0 0,1-2 0,0 0 0,0 0 0,5-13 0,-4 8 0,4-11 0,-4 12 0,-1 0 0,1-1 0,-1-2 0,1-3 0,1-3 0,-1 1 0,-1 5 0,1-2 0,-2 2 0,2-4 0,-2 5 0,2-2 0,-2 5 0,1 0 0,-2 3 0,1 1 0,0 0 0,0 0 0,1-1 0,-1 2 0,1-2 0,-1-1 0,3-3 0,-2-1 0,2 0 0,0 2 0,-1 2 0,-1-1 0,0 4 0,-2-1 0,2 2 0,-2-1 0,3 1 0,-1-1 0,3 1 0,0-2 0,1-1 0,0 2 0,1-1 0,-1 4 0,-2 1 0,-2 3 0,1 21 0,0 0 0,5 25 0,-4-6 0,1 3 0,-4-4 0,0-4 0,-2-7 0,0-2 0,-1-8 0,0-1 0,1 1 0,0 1 0,0 2 0,0-3 0,-1 1 0,1 0 0,-1-3 0,1 0 0,-1-3 0,2 2 0,-2 0 0,3 3 0,-1-3 0,1 3 0,0-6 0,-1-1 0,1-4 0,-2-2 0,0 0 0,0 2 0,0 1 0,0 2 0,0 0 0,0-1 0,0-2 0,7-12 0,6-13 0,0-3 0,1-3 0,-8 11 0,-3 2 0,-1-3 0,1 0 0,1-6 0,0 4 0,2-3 0,0 0 0,0 0 0,-2 4 0,-1 2 0,0 5 0,-2 0 0,1 1 0,-1 1 0,1-2 0,-1 1 0,2-2 0,-2 3 0,1-2 0,-1 3 0,1-2 0,-1 2 0,1 3 0,0 0 0,1-1 0,0 1 0,0 0 0,7 9 0,9 11 0,5 2 0,-1 3 0,-7-7 0,-9-4 0,-3-1 0,-2 0 0,-2 0 0,0 2 0,-1 3 0,0 2 0,0 2 0,0 1 0,0-2 0,0 1 0,1-4 0,-1-2 0,1-4 0,0-3 0,-1-1 0,7-7 0,2-5 0,4-3 0,1-3 0,-3 1 0,-2 1 0,-1-4 0,1 0 0,-3-4 0,2 1 0,-3 0 0,2 3 0,-2 2 0,1 2 0,-3 3 0,2-1 0,-2 3 0,0-1 0,0 1 0,-1 0 0,0 1 0,0 0 0,1 1 0,-1-1 0,3 0 0,-2 1 0,2-2 0,-2 3 0,1-2 0,-2 2 0,0 3 0,-1 1 0,-1 1 0,3 5 0,11 9 0,4 6 0,6 4 0,-4-6 0,-9-8 0,-4-5 0,7 3 0,1-3 0,11 6 0,0-3 0,0 0 0,-1-2 0,-5-1 0,-4-2 0,-6-1 0,-4-2 0,-4 0 0,0 0 0,1 5 0,5 2 0,1 3 0,2-2 0,2 0 0,-4-4 0,-2-2 0,-1 1 0,0-3 0,2 2 0,0-1 0,-2-2 0,0-1 0,1-7 0,1-1 0,5-11 0,0 2 0,2-9 0,-1 3 0,-4 1 0,-3 3 0,-3 6 0,-2 1 0,0 3 0,0 1 0,0 1 0,0 1 0,0 1 0,0 2 0,0 1 0,4 11 0,-3 0 0,6 10 0,-2-5 0,1 1 0,-2-4 0,-2-2 0,-1-1 0,0 0 0,0 1 0,2 0 0,0 1 0,1 0 0,-1 0 0,0-1 0,-1-2 0,-1-1 0,-1-1 0,-1-2 0,0-1 0,0 1 0,0 0 0,1 0 0,-2-1 0,10-8 0,4-4 0,5-5 0,-1 1 0,-6 4 0,-6 4 0,-1 1 0,-2 1 0,0 0 0,2 0 0,0-3 0,2 1 0,0-4 0,1 3 0,1-4 0,-3 5 0,0 1 0,-1 2 0,1 0 0,1-1 0,2-1 0,3-3 0,-1 2 0,5-2 0,-5 3 0,-1 0 0,-3 3 0,-2 1 0,6 1 0,1 0 0,1 0 0,0 0 0,-9 0 0,10 3 0,0 0 0,2 2 0,-1-1 0,-9-1 0,-2 2 0,-1 0 0,-2 2 0,1-1 0,-2 2 0,1 0 0,-1 0 0,0 2 0,0-1 0,0-2 0,3 0 0,0-2 0,3 1 0,-1-3 0,0-1 0,3-4 0,4-7 0,3-3 0,1-6 0,-4 3 0,-3 0 0,-3 5 0,-1 0 0,-2 4 0,-1 2 0,1 2 0,-1 0 0,1 0 0,0 1 0,2 4 0,-2 0 0,2 4 0,-1-1 0,0 1 0,2-1 0,-2 1 0,1-1 0,-1-1 0,-1-1 0,-1-1 0,-1-1 0,-1 0 0,2 0 0,0 0 0,4 0 0,3-1 0,2 0 0,4-1 0,-2-2 0,-1 1 0,-4-3 0,-2 0 0,1-4 0,1-4 0,4-6 0,0-3 0,-1-3 0,-6 3 0,-2 3 0,-3 8 0,0 3 0,0 5 0,0 1 0,4 1 0,2 0 0,4 0 0,-4 0 0,7 0 0,3 0 0,2 0 0,-2 0 0,-9 0 0,-5 2 0,-2 2 0,-2-1 0,-8 0 0,3-3 0,-3 0 0,7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2T20:51:56.914"/>
    </inkml:context>
    <inkml:brush xml:id="br0">
      <inkml:brushProperty name="width" value="0.05" units="cm"/>
      <inkml:brushProperty name="height" value="0.05" units="cm"/>
      <inkml:brushProperty name="color" value="#66CC00"/>
    </inkml:brush>
  </inkml:definitions>
  <inkml:trace contextRef="#ctx0" brushRef="#br0">1 137 24575,'10'-9'0,"4"-3"0,8-4 0,3-3 0,-6 5 0,-5 4 0,-8 5 0,-2 3 0,0-1 0,2 1 0,4-3 0,4-1 0,0 0 0,-2 1 0,-6 2 0,-1 2 0,-1-2 0,6-1 0,-1 0 0,3 0 0,-5 1 0,9 6 0,13 6 0,2 2 0,11 5 0,-11-3 0,5 1 0,-2 1 0,-7-3 0,-6-1 0,-11-4 0,-2-2 0,-4 0 0,2 2 0,-2 0 0,2 1 0,-2-1 0,1-1 0,-2 0 0,0-1 0,-2-1 0,1-1 0,-2-1 0,2 1 0,-2 0 0,2-2 0,4 0 0,7-3 0,6-2 0,7-6 0,-5-1 0,-5 0 0,-7 5 0,-5 3 0,0-1 0,7-8 0,3-3 0,3-2 0,-2 2 0,-4 5 0,-4 2 0,0 7 0,3 7 0,3 1 0,2 4 0,-4-4 0,-1 1 0,-1-2 0,-1 0 0,-2-2 0,-1 0 0,-1 1 0,2 2 0,1 2 0,3 1 0,1 0 0,1 3 0,0-3 0,-3-2 0,1-1 0,-4-1 0,0 0 0,-2-1 0,0 1 0,-1-2 0,0-1 0,6-8 0,4-2 0,1-2 0,1 1 0,-8 4 0,0 1 0,-3 1 0,0 0 0,0 0 0,0 0 0,3-1 0,-1 0 0,0 2 0,0-2 0,-2 2 0,-1-1 0,2 2 0,-2-1 0,2-1 0,0 0 0,-1 0 0,3 0 0,0 1 0,3-1 0,1 1 0,1-1 0,-2 1 0,0-1 0,-2 2 0,-2-1 0,0 1 0,-3 0 0,0 1 0,4 10 0,1 2 0,2 4 0,2 0 0,-1-3 0,3 1 0,-2-2 0,-2-5 0,-5-3 0,-2-4 0,10-10 0,-4 4 0,9-7 0,-8 5 0,-1 0 0,-1 2 0,-1-1 0,-1 3 0,-1 0 0,-2 2 0,1-1 0,-3 1 0,2 0 0,8-7 0,-5 5 0,7-5 0,-10 7 0,-1-1 0,0 4 0,5 2 0,-2 1 0,4 2 0,-3-3 0,2 0 0,0-1 0,0 0 0,-4-2 0,6-12 0,-4 1 0,4-8 0,-4 6 0,-3 2 0,0 3 0,-1 0 0,-1 3 0,1 2 0,0 2 0,0 1 0,0 0 0,-1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2T20:52:02.449"/>
    </inkml:context>
    <inkml:brush xml:id="br0">
      <inkml:brushProperty name="width" value="0.05" units="cm"/>
      <inkml:brushProperty name="height" value="0.05" units="cm"/>
      <inkml:brushProperty name="color" value="#66CC00"/>
    </inkml:brush>
  </inkml:definitions>
  <inkml:trace contextRef="#ctx0" brushRef="#br0">1 265 24575,'5'-7'0,"1"0"0,0 3 0,0 1 0,0 1 0,2 1 0,-1 1 0,-1 0 0,-1 0 0,2 5 0,0-1 0,3 4 0,-2-1 0,1 1 0,3 2 0,-1-3 0,2 1 0,-3-6 0,-4 1 0,8-9 0,7-3 0,6-5 0,3 0 0,-13 5 0,-3 1 0,-8 4 0,-1 1 0,-2-2 0,2-2 0,1-1 0,4-4 0,0 1 0,3-4 0,-3 1 0,2-2 0,-3 0 0,-2 3 0,-1 3 0,-5 5 0,0 3 0,1-2 0,0 1 0,2-4 0,0 1 0,-1 1 0,-1 2 0,11 0 0,2-1 0,4 0 0,-2 2 0,-10 1 0,-2 5 0,-1 3 0,0 5 0,-1 7 0,0-2 0,-3-1 0,1 1 0,-1-6 0,1 2 0,0-2 0,1-1 0,0 0 0,0-2 0,1-1 0,-1-3 0,7-6 0,4-5 0,2-2 0,3-3 0,-8 4 0,-1-1 0,-3 1 0,-2-1 0,-1-1 0,1 0 0,1-5 0,2 0 0,-1-5 0,0 5 0,-2 1 0,-2 5 0,0 1 0,-1 2 0,1 0 0,1 0 0,0 0 0,1 0 0,0 2 0,0-1 0,0 3 0,0 0 0,0 1 0,1 0 0,0 0 0,4 5 0,2 5 0,-1 1 0,-1 2 0,-4-6 0,1 1 0,0 0 0,0 0 0,-1-2 0,-1 0 0,-1 0 0,0-1 0,0-1 0,-1 0 0,1 0 0,0 0 0,-1-1 0,-1-1 0,0 1 0,3 2 0,2 1 0,5 0 0,-1-2 0,3 1 0,-4-3 0,0 1 0,-4-2 0,2 0 0,-3 0 0,10 1 0,4-1 0,7 0 0,9-2 0,-2 1 0,-1 0 0,-11 0 0,-8 0 0,-2-2 0,5-3 0,4 0 0,1-1 0,-7 4 0,-6 0 0,-2 1 0,0 3 0,3 2 0,3 3 0,4 1 0,4 4 0,9 2 0,-2 3 0,5 1 0,-9-1 0,1 1 0,-9-5 0,-1 0 0,-8-3 0,1-1 0,-2-1 0,0 0 0,0-1 0,-1 1 0,1-1 0,-1 1 0,0-1 0,-1-2 0,0 0 0,-2 1 0,1 0 0,-1 2 0,0-1 0,1-1 0,-1 1 0,1 0 0,0-2 0,17-12 0,-5 2 0,13-11 0,-11 8 0,-5 0 0,-2 4 0,3-2 0,-1 2 0,4-1 0,-1 1 0,-3 3 0,-3-1 0,-2 1 0,2 6 0,-2-1 0,2 4 0,-2-2 0,-1 1 0,1 1 0,2 1 0,3 2 0,3-1 0,2-1 0,-2-3 0,-3-4 0,-4-1 0,0 0 0,-2-2 0,1 0 0,1-2 0,0-1 0,0 0 0,0-3 0,0 2 0,0-2 0,3-2 0,1 1 0,-1-2 0,0 3 0,-5 2 0,-1 3 0,-2 1 0,1 1 0,0-1 0,1 1 0,0-2 0,2 0 0,0-3 0,2-1 0,0 0 0,0 0 0,0 1 0,-1 2 0,-2 0 0,-1 3 0,-1-1 0,1 1 0,0-1 0,-1 0 0,2 0 0,2-1 0,2 0 0,-3 1 0,0 1 0,2 5 0,-4-3 0,4 0 0,-4-6 0,-2 1 0,1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2T20:52:16.647"/>
    </inkml:context>
    <inkml:brush xml:id="br0">
      <inkml:brushProperty name="width" value="0.05" units="cm"/>
      <inkml:brushProperty name="height" value="0.05" units="cm"/>
      <inkml:brushProperty name="color" value="#66CC00"/>
    </inkml:brush>
  </inkml:definitions>
  <inkml:trace contextRef="#ctx0" brushRef="#br0">0 152 24575,'32'-3'0,"-5"-1"0,14-1 0,-13-2 0,-6 1 0,-9 3 0,-2-2 0,-2-1 0,-2 0 0,3-3 0,-1 2 0,1 2 0,-2 0 0,-3 2 0,3-1 0,-3 2 0,1-2 0,-1 3 0,-1 2 0,1 3 0,0 1 0,-1 0 0,-2-1 0,-1 0 0,0 1 0,0 1 0,0 1 0,-1-2 0,1 1 0,0-2 0,-1 0 0,0-1 0,2 0 0,0 0 0,1 1 0,0-1 0,1 0 0,-1-1 0,0-1 0,3 0 0,10-3 0,7-1 0,6-4 0,-1-3 0,-9 2 0,-5 1 0,-1 0 0,-5 3 0,6-4 0,-3 4 0,-4 0 0,-2 3 0,-4-1 0,3 8 0,1 0 0,4 5 0,-1-1 0,-1-2 0,2 0 0,-2 0 0,1-2 0,-3-1 0,-2 1 0,-2-2 0,0 4 0,2 0 0,-2 4 0,4-1 0,-1 1 0,0-1 0,-2-3 0,1 2 0,0-4 0,-1 2 0,1-3 0,0 0 0,0 1 0,1-1 0,1 1 0,0-1 0,-1 0 0,-1-2 0,0 1 0,0 0 0,7 3 0,-1-1 0,4 1 0,2 0 0,0-2 0,0 0 0,-3-2 0,-3-3 0,2-4 0,1-4 0,2 0 0,-3 0 0,0-1 0,0 2 0,2-3 0,-2 2 0,0-2 0,1 0 0,-4 1 0,0 0 0,-3 2 0,-1 3 0,0-1 0,-1 3 0,-1-2 0,1 1 0,0 0 0,0-1 0,0 2 0,-1-1 0,-1 1 0,0-1 0,3 0 0,1 0 0,3-2 0,3 1 0,0 0 0,-2-1 0,-3 4 0,-3-1 0,0 2 0,0 0 0,2 0 0,2 1 0,0 0 0,3 0 0,-3 1 0,-1-1 0,2-1 0,5-2 0,4-6 0,6-1 0,1-5 0,1-1 0,0-2 0,-6 0 0,-5 6 0,-9 5 0,-1 3 0,0-3 0,0 0 0,2-2 0,-2 4 0,-1 0 0,0 4 0,9 1 0,-3 2 0,5-1 0,-7 2 0,0-2 0,0 3 0,-1-1 0,-1 0 0,-3 0 0,-1 0 0,0 0 0,1 1 0,-2-1 0,1 1 0,0 0 0,-1 2 0,1-1 0,0 1 0,-1-2 0,2-1 0,-2 0 0,2-1 0,-2 2 0,2 0 0,-1 2 0,1-1 0,0-2 0,0-2 0,-1 0 0,1-1 0,1 2 0,0-1 0,3 2 0,1-2 0,1 1 0,1-1 0,-3 0 0,-2-2 0,-1 0 0,8 1 0,1 1 0,5-1 0,1 0 0,-5-1 0,0 0 0,0-5 0,-1-4 0,2-4 0,-4 1 0,-2 2 0,-4 5 0,-1-1 0,-1 2 0,-1-1 0,2 1 0,1-3 0,2-2 0,1-4 0,0 2 0,-1 1 0,-1 4 0,-3 2 0,0 1 0,2 0 0,1-2 0,2 0 0,2-2 0,-1 1 0,1-1 0,-2 3 0,-2 0 0,-1 2 0,-2 0 0,1 0 0,0 0 0,2-2 0,-1 2 0,0-2 0,0 3 0,5 4 0,-1 1 0,3 3 0,-2-1 0,-1 1 0,3 0 0,-4 0 0,1-2 0,-3-1 0,1-1 0,1 1 0,1-1 0,-2-1 0,-1-1 0,-1-1 0,7-1 0,1-1 0,16 1 0,5 0 0,12 1 0,6 1 0,5 1 0,-12 1 0,-9-1 0,-15 0 0,-9-2 0,-1 2 0,-4-2 0,1 1 0,-4 0 0,0 2 0,-1 1 0,0 2 0,2-1 0,0-1 0,2 0 0,-1-4 0,0-1 0,-3 0 0,-1-2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2T20:52:27.041"/>
    </inkml:context>
    <inkml:brush xml:id="br0">
      <inkml:brushProperty name="width" value="0.05" units="cm"/>
      <inkml:brushProperty name="height" value="0.05" units="cm"/>
      <inkml:brushProperty name="color" value="#66CC00"/>
    </inkml:brush>
  </inkml:definitions>
  <inkml:trace contextRef="#ctx0" brushRef="#br0">1 113 24575,'5'-19'0,"-1"2"0,0 5 0,-2 1 0,1 1 0,0-1 0,1 2 0,-2 1 0,0 3 0,0 2 0,0 0 0,0 2 0,8-1 0,10 2 0,10-1 0,2 1 0,-4 0 0,-11 0 0,-8 1 0,-3 7 0,3 7 0,2 2 0,7 6 0,-5-11 0,-1 2 0,-4-8 0,-2 0 0,6 3 0,0-2 0,11 6 0,-2-2 0,8 3 0,-5-4 0,-3-1 0,-8-5 0,-7-2 0,-2 2 0,-1-1 0,1 1 0,-2 0 0,0-1 0,0 0 0,1 1 0,-2 0 0,1 1 0,1 0 0,0 0 0,2 0 0,-3-2 0,1-1 0,14-1 0,-3-1 0,16 0 0,-11 0 0,0-1 0,-9 0 0,-4 0 0,-3 0 0,4-4 0,-2 2 0,4-3 0,-4 3 0,-2 1 0,1 0 0,3-6 0,1 2 0,2-4 0,-3 4 0,-2 3 0,-2 0 0,3 3 0,5-1 0,4 1 0,-1 1 0,-5-1 0,-1 6 0,-3-3 0,1 2 0,-3-1 0,-1-3 0,-1 2 0,1-2 0,-1 1 0,1-2 0,1 1 0,2-1 0,4 1 0,-2-1 0,3 1 0,-6-1 0,1 0 0,1 0 0,1 0 0,18 3 0,30-1 0,28 5 0,-29-3 0,3-1 0,0 0 0,-2 0 0,34 3 0,-25-3 0,-38-1 0,-14 0 0,-10 2 0,2 2 0,0 2 0,2-1 0,-3-1 0,1-3 0,0-1 0,2-3 0,-2 0 0,4-2 0,-7 1 0,2 0 0,-1 0 0,3-1 0,1 7 0,4 4 0,-1 3 0,-1-1 0,-3-2 0,-1-3 0,-1-1 0,-1-1 0,1 1 0,-1 1 0,3 4 0,-1-3 0,2 0 0,0-1 0,-1-3 0,-2 1 0,1-4 0,6-1 0,2-3 0,5 0 0,-4-2 0,5 1 0,-7 3 0,1-2 0,-2 4 0,-7 0 0,6 7 0,-5-1 0,3 5 0,-1 0 0,2 0 0,-2-2 0,-1-1 0,-1-3 0,-3-1 0,2 0 0,-1 0 0,5 2 0,-1-1 0,3 1 0,-2-2 0,-1 0 0,0-1 0,-1 0 0,0 0 0,0-1 0,-1 0 0,0-1 0,-1 0 0,1 0 0,-2 0 0,11 1 0,-5-1 0,7 1 0,-9-1 0,-2 0 0,4-9 0,0 2 0,11-14 0,-4 8 0,1-6 0,-7 9 0,-2 1 0,-4 2 0,2-2 0,-1-3 0,1-2 0,0-3 0,-1 4 0,-2 0 0,-1 6 0,0 2 0,-1 0 0,0 0 0,0-1 0,0-1 0,0 0 0,0-1 0,0-1 0,0 0 0,1-2 0,-1 2 0,1 0 0,0 1 0,2 1 0,1-1 0,2 2 0,0 2 0,2 1 0,-2 1 0,3 1 0,-4 0 0,1 0 0,2 2 0,0 1 0,3 2 0,-3 1 0,-3-1 0,0 2 0,0 0 0,2 2 0,1-1 0,-2-1 0,-1-3 0,-3 0 0,-1-1 0,-1 1 0,1 3 0,0 3 0,1 0 0,0-1 0,0-1 0,0 0 0,0-1 0,0-1 0,0-1 0,2 2 0,1-2 0,-1 0 0,-1-1 0,-1 0 0,1 0 0,-1 0 0,1 0 0,11 6 0,3 0 0,6 3 0,-3-3 0,-9-2 0,-1-2 0,-6-1 0,-2-2 0,1 2 0,-1 0 0,1 2 0,0 0 0,0-1 0,0 3 0,0-2 0,0 1 0,-1-2 0,0 0 0,3 1 0,2 1 0,3 3 0,4 0 0,5 1 0,2-1 0,-3-1 0,-4-3 0,-5-1 0,-1-2 0,-4 0 0,10-6 0,2-7 0,7-6 0,4-7 0,-7 4 0,-3 0 0,-8 5 0,-2 2 0,-4 1 0,-2 3 0,0-2 0,-1 0 0,0 1 0,0-1 0,0 2 0,0 1 0,0-1 0,0 1 0,0-1 0,0 2 0,0 1 0,0 1 0,4 8 0,5 2 0,1 4 0,1 1 0,-5-2 0,0 0 0,0 0 0,-3-2 0,0-3 0,-2 1 0,0 0 0,0 1 0,0 2 0,1 0 0,-1 0 0,0-2 0,0 1 0,1 1 0,1 1 0,1 1 0,-1-1 0,1-1 0,0-2 0,0-1 0,-1-3 0,0-1 0,12-4 0,-3 1 0,8-2 0,-6 1 0,-6 2 0,-1 0 0,5-7 0,0 0 0,9-7 0,3 4 0,-6 1 0,2 3 0,-12 3 0,-1 2 0,-6 1 0,3 2 0,3-1 0,-2 1 0,2-1 0,-4 1 0,-1 0 0,2 3 0,-3 0 0,3-1 0,2 0 0,10-3 0,15-3 0,24-3 0,7-1 0,22-7 0,-1 0 0,-7-3 0,-16 3 0,-25 6 0,-22 4 0,-7 3 0,-4 3 0,-1 3 0,1 0 0,1 3 0,-1-5 0,0 2 0,0 1 0,-1-3 0,0 2 0,0-4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2T20:52:33.005"/>
    </inkml:context>
    <inkml:brush xml:id="br0">
      <inkml:brushProperty name="width" value="0.05" units="cm"/>
      <inkml:brushProperty name="height" value="0.05" units="cm"/>
      <inkml:brushProperty name="color" value="#66CC00"/>
    </inkml:brush>
  </inkml:definitions>
  <inkml:trace contextRef="#ctx0" brushRef="#br0">0 121 24575,'47'-16'0,"-1"-4"0,-1 1 0,-8 0 0,-11 6 0,-10 5 0,-7 4 0,-4 2 0,0-1 0,4-1 0,3 1 0,2-1 0,-3 2 0,-4 0 0,-1 1 0,-3 1 0,3 1 0,0 1 0,0 1 0,-1 1 0,-1 1 0,1 0 0,-1 1 0,1 0 0,-1-1 0,-1 0 0,-1 0 0,0 0 0,-1 1 0,0 0 0,1-1 0,-1 0 0,1-1 0,0 0 0,-1-1 0,0 0 0,-1-1 0,1 0 0,-1 0 0,2 0 0,1 0 0,7 0 0,4 0 0,2 0 0,1 0 0,-6-2 0,0 1 0,-5-1 0,-1 0 0,4 0 0,3-1 0,3 0 0,1 0 0,-6 1 0,-2 0 0,2-2 0,-2 1 0,6-2 0,-4 1 0,-1 0 0,-4 0 0,-1 2 0,-2 0 0,2-1 0,0-1 0,1 0 0,1 1 0,-1-1 0,1 1 0,2-2 0,-1 0 0,2-1 0,-1 1 0,1 0 0,0 1 0,2-1 0,-1 0 0,6 0 0,-2-1 0,4 1 0,-6-1 0,0 2 0,-4 0 0,-1 0 0,1 0 0,-1 0 0,2 1 0,1 0 0,0-1 0,-1 2 0,0-1 0,-2 1 0,0 0 0,1 0 0,2 0 0,2 0 0,1 0 0,-2 0 0,-5 0 0,-1 0 0,-1 0 0,2 1 0,-1-1 0,1 1 0,0 0 0,4-1 0,-2 2 0,2-2 0,-3 1 0,1-1 0,1 0 0,1 0 0,6 0 0,3 1 0,4 0 0,-5 1 0,-3-2 0,-6 2 0,-2-2 0,-1 1 0,1-3 0,-1 1 0,2-3 0,-2 1 0,-2 1 0,2 1 0,0 3 0,2-1 0,3 2 0,-1-1 0,4 1 0,-2 0 0,0 0 0,-4-1 0,-1 0 0,-3 0 0,2 1 0,0 0 0,1 1 0,-1 0 0,0-1 0,1 1 0,-3-2 0,3 1 0,-4 0 0,3 0 0,-2 0 0,2 2 0,1-2 0,2 3 0,1-2 0,5 0 0,1-1 0,2-2 0,1 0 0,-2-1 0,5-2 0,3 0 0,4-3 0,-2 4 0,2-2 0,-5 3 0,3-1 0,-6 0 0,0-2 0,-7 0 0,0 1 0,-4-1 0,0 2 0,-2-1 0,1 1 0,-2 0 0,-1 0 0,2 1 0,-1 0 0,3 0 0,3-1 0,-2 0 0,7 0 0,-3 1 0,3 0 0,-6 0 0,1 1 0,-2-1 0,-1 1 0,1-1 0,-2 0 0,3 0 0,1 0 0,1 1 0,-1-1 0,-3 1 0,-3-1 0,0 0 0,-1 0 0,2 0 0,2 0 0,2-1 0,-5 1 0,0-1 0,-2 2 0,-1 2 0,0-1 0,1 1 0,-1-3 0,-1 2 0,1-2 0,1 1 0,3-1 0,4-2 0,4 1 0,-2-2 0,-4 0 0,-2 1 0,-3-1 0,7 3 0,-1-1 0,5 1 0,0 0 0,2 0 0,0 0 0,-3 0 0,-6 0 0,-6 1 0,0 2 0,1 2 0,4 4 0,1 0 0,1 0 0,3 2 0,-1-4 0,0 1 0,-4-2 0,-2-3 0,-2-1 0,3 0 0,-1 0 0,2-1 0,1 0 0,0-1 0,-2 0 0,7 3 0,-9-2 0,6 1 0,-7-5 0,-2 1 0,0-1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0.118"/>
    </inkml:context>
    <inkml:brush xml:id="br0">
      <inkml:brushProperty name="width" value="0.35" units="cm"/>
      <inkml:brushProperty name="height" value="0.35" units="cm"/>
      <inkml:brushProperty name="color" value="#AB7942"/>
    </inkml:brush>
  </inkml:definitions>
  <inkml:trace contextRef="#ctx0" brushRef="#br0">3991 752 24575,'-13'-1'0,"2"2"0,3-2 0,1 0 0,0 0 0,-3 1 0,2-1 0,-2 0 0,3 1 0,0-1 0,0 0 0,0 0 0,0 0 0,0 0 0,1 0 0,0 1 0,0 0 0,1 0 0,1 0 0,-1 0 0,-1 0 0,0-1 0,-1 1 0,-1 0 0,1-1 0,-1 1 0,2 0 0,0 0 0,-1-1 0,0 1 0,-1-1 0,1 1 0,-1 0 0,2 0 0,0 0 0,0 0 0,3 0 0,-2-1 0,0 1 0,-1-1 0,2 1 0,0-1 0,0 1 0,0-1 0,0 1 0,-1-1 0,2 1 0,-2-1 0,1 0 0,0 0 0,-1 1 0,2-1 0,-1 0 0,-2 0 0,2 1 0,-1-1 0,1 1 0,0-1 0,0 0 0,0 0 0,-2 0 0,-2 0 0,0 0 0,-3 0 0,1 0 0,-2-1 0,-1 0 0,1-1 0,-1-1 0,3 1 0,2 0 0,1 0 0,1 1 0,0-1 0,0 1 0,0 0 0,1 0 0,0 1 0,2 0 0,-1-1 0,0 1 0,0 0 0,0-1 0,0 1 0,0 0 0,-1 0 0,1 0 0,-1 0 0,2 0 0,-3-1 0,0 1 0,-2 0 0,2-1 0,1 2 0,-1-1 0,1 0 0,-1-1 0,1 2 0,-1-2 0,-1 0 0,1 1 0,-1-2 0,1 1 0,1 0 0,1 1 0,-1-1 0,1 1 0,-2-1 0,1 0 0,-1 0 0,0 0 0,2 1 0,-3-1 0,1 1 0,0-1 0,-2 1 0,1 0 0,1-1 0,1 0 0,-2 0 0,1 0 0,-2-1 0,0 0 0,0 2 0,-1-2 0,2 2 0,-1 0 0,2 0 0,0-1 0,0 2 0,1-1 0,0 0 0,1 1 0,0-1 0,0 0 0,-1 0 0,1 0 0,0 0 0,0 0 0,0 0 0,0 0 0,-1 0 0,0 0 0,1 0 0,0 0 0,-1-1 0,0 1 0,-2-2 0,1 1 0,-1 0 0,1 0 0,-1-1 0,0 0 0,1-1 0,-3 0 0,1 0 0,-1 1 0,0 0 0,2-1 0,-1 2 0,2-2 0,-1 0 0,2 2 0,-1-1 0,2 1 0,-1-1 0,0 1 0,-1-1 0,-1 0 0,1 1 0,-1 0 0,2 1 0,1-1 0,-1 0 0,1 1 0,0-2 0,-1 1 0,0 0 0,1-1 0,-1 1 0,0 0 0,1 0 0,-1 0 0,1 0 0,-2-1 0,1 1 0,-1-1 0,1 0 0,-1 1 0,1 0 0,0 1 0,1-1 0,0 1 0,-2-1 0,2 0 0,-2-2 0,-1 1 0,2 1 0,-2-1 0,2 2 0,0-2 0,1 2 0,-2-2 0,1 1 0,0 0 0,0 0 0,1 0 0,0 0 0,1 0 0,-1 1 0,0-2 0,0 1 0,0 0 0,0 1 0,0-1 0,-1 0 0,0 0 0,0-1 0,0 0 0,1 1 0,-1 0 0,0 0 0,1-1 0,-1 1 0,1 0 0,-1 0 0,1-1 0,-2 1 0,1 0 0,1 0 0,-1 0 0,0 0 0,-1 0 0,0-1 0,0 1 0,0-1 0,1 1 0,-1 0 0,1 0 0,-2-1 0,1 1 0,-3-1 0,1 1 0,1-1 0,-1 1 0,1-1 0,-2 2 0,1-2 0,-3 1 0,2-1 0,0 0 0,0 1 0,3 0 0,-2 1 0,1-1 0,-2 1 0,0-1 0,0 0 0,0 0 0,1 1 0,-3-1 0,3 1 0,0 0 0,0 0 0,2 0 0,-1-1 0,2 1 0,-1-1 0,1 1 0,-2 0 0,2-1 0,-1 1 0,0-1 0,1 1 0,-1 0 0,2 0 0,-2-1 0,0 1 0,1 0 0,-2-1 0,1 0 0,-1 0 0,1 0 0,-1 0 0,2 1 0,-1-1 0,0 0 0,-1-1 0,-1 0 0,0 0 0,-1 0 0,1 1 0,-1-1 0,1 1 0,0-1 0,-1 0 0,1 0 0,-1 0 0,3 1 0,-1-1 0,1 1 0,1 0 0,-1 1 0,2 0 0,-2-1 0,1 1 0,-1-1 0,0 1 0,0 0 0,-1 0 0,2-1 0,-2 1 0,2 0 0,-1-1 0,0 0 0,0 1 0,-1-2 0,1 1 0,-1 0 0,1 1 0,0-1 0,0 1 0,2 0 0,-1 0 0,0 0 0,0-1 0,0 1 0,-2 0 0,1-1 0,-1 1 0,1-1 0,0 0 0,-1 0 0,2 0 0,0 1 0,1-1 0,0 2 0,0-2 0,0 1 0,0 0 0,-1 0 0,1 0 0,-2 0 0,2 0 0,0 0 0,-2-1 0,0 1 0,0-1 0,-1 0 0,1 1 0,-2-1 0,0 0 0,-2-1 0,1 2 0,-1-1 0,1 1 0,-1-1 0,0 0 0,2 1 0,0-2 0,0 2 0,-1-2 0,2 2 0,-1-1 0,0 1 0,1 0 0,-2-1 0,2 1 0,-4 0 0,3-1 0,-2 0 0,1 0 0,1 1 0,-1-1 0,2 1 0,-3 0 0,1 0 0,-1 0 0,0 0 0,1-1 0,0 1 0,2 0 0,-3-1 0,1 1 0,-3-1 0,1 1 0,-1 0 0,2 0 0,2 1 0,-1-1 0,2 0 0,-1 0 0,2 1 0,0-1 0,0 1 0,2 0 0,-1 0 0,0 0 0,0 0 0,-1-1 0,1 1 0,-2 0 0,2-1 0,0 1 0,1 0 0,-1-1 0,0 1 0,0 0 0,-2 0 0,2 0 0,0 0 0,-1 0 0,1 0 0,-2 0 0,1-1 0,0 1 0,-2-1 0,1 0 0,-1 0 0,1 0 0,0 1 0,-1-1 0,1 0 0,-2 0 0,0 0 0,-3-1 0,-1 1 0,0-1 0,0 1 0,2 1 0,-1-1 0,1 0 0,-4-1 0,-1 0 0,0-2 0,1 2 0,7 0 0,2 2 0,3 0 0,-3 0 0,0-1 0,-2 0 0,-2 0 0,1 1 0,-3-1 0,1 0 0,-10-1 0,-3 0 0,-3 0 0,-5 1 0,6 0 0,-6 0 0,9 0 0,-2 0 0,8 0 0,0-1 0,2 0 0,3 0 0,1 0 0,7 2 0,-1-1 0,2 1 0,-1-1 0,-2 1 0,-2-1 0,0-1 0,-2 1 0,2 0 0,-2 0 0,1 0 0,-2-1 0,-4 1 0,-1-1 0,-5 0 0,1-1 0,-4-1 0,2 1 0,5 0 0,5 1 0,8 2 0,2-1 0,-3 0 0,2 0 0,-3 0 0,1 0 0,1 0 0,-3 0 0,-1-1 0,-1 0 0,1 0 0,3 0 0,1 2 0,0-1 0,0 1 0,-1 0 0,-2 0 0,1-1 0,-3 1 0,2 0 0,-1 0 0,1-1 0,1 1 0,-2-1 0,1 1 0,-2 0 0,3 0 0,1 0 0,2 0 0,-2-1 0,1 1 0,-2 0 0,1 0 0,-2 0 0,3 0 0,-3 0 0,-2 0 0,-3 0 0,-7-1 0,3 1 0,-2-2 0,4 2 0,-2 0 0,3 0 0,0 0 0,1 0 0,3 0 0,-2-1 0,0 1 0,-3 0 0,0-1 0,0 0 0,-3 0 0,1 1 0,-3 0 0,6 0 0,3 0 0,6 0 0,3 0 0,-5 0 0,3 0 0,-3 0 0,2 0 0,0 0 0,1 0 0,-4-1 0,1 1 0,-2-1 0,1 0 0,1 1 0,2-1 0,1 1 0,0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0.119"/>
    </inkml:context>
    <inkml:brush xml:id="br0">
      <inkml:brushProperty name="width" value="0.35" units="cm"/>
      <inkml:brushProperty name="height" value="0.35" units="cm"/>
      <inkml:brushProperty name="color" value="#AB7942"/>
    </inkml:brush>
  </inkml:definitions>
  <inkml:trace contextRef="#ctx0" brushRef="#br0">568 91 24575,'-30'-5'0,"-4"-1"0,9 1 0,-2 0-492,-11-2 0,-1-1 0,-3 1 0,-1 0 318,9 1 0,-1 0 0,2 1 174,-1 1 0,3-1 397,-1 1 0,4 0-397,3 1 411,9 0-411,10 3 0,2-1 0,-1 1 0,2 0 0,-1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0.120"/>
    </inkml:context>
    <inkml:brush xml:id="br0">
      <inkml:brushProperty name="width" value="0.35" units="cm"/>
      <inkml:brushProperty name="height" value="0.35" units="cm"/>
      <inkml:brushProperty name="color" value="#AB7942"/>
    </inkml:brush>
  </inkml:definitions>
  <inkml:trace contextRef="#ctx0" brushRef="#br0">2331 0 24575,'-7'10'0,"-1"1"0,2-6 0,-1 1 0,0-1 0,-1 0 0,2-1 0,0 1 0,2-1 0,0 1 0,-1 0 0,2-1 0,-4 2 0,-1 0 0,-2 2 0,0 0 0,0 0 0,1 0 0,1-1 0,-2 1 0,2-2 0,-2 1 0,1-2 0,1-1 0,0 0 0,2-1 0,-1 0 0,2 0 0,-1 1 0,0-1 0,2 1 0,-2 0 0,1-1 0,-1 0 0,0-1 0,-2-1 0,-1 1 0,1-1 0,0 2 0,1-2 0,-2 1 0,3 0 0,-4-1 0,1 1 0,-1 0 0,1-1 0,-1 0 0,-1 0 0,1-1 0,-1 1 0,3-1 0,0 1 0,-1 0 0,1-1 0,-1 1 0,1-1 0,0 0 0,2 0 0,0 0 0,2 0 0,0 0 0,0 0 0,0 0 0,-2 1 0,2-1 0,-1 1 0,1-1 0,0 1 0,0 0 0,0 0 0,0 0 0,0 0 0,1 0 0,-3 1 0,2-1 0,-1 0 0,0 0 0,1 0 0,-1 0 0,1 0 0,-1-1 0,2 1 0,-2 0 0,1 0 0,0-1 0,0 1 0,-1 0 0,1 0 0,-1-1 0,1 1 0,0-1 0,-1 1 0,0-1 0,1 0 0,0 1 0,0-1 0,-2 1 0,1 0 0,-3 0 0,3 0 0,-1 1 0,0-1 0,-1 0 0,0 0 0,0 0 0,-3-1 0,2 1 0,-2 0 0,3 0 0,1 1 0,1-1 0,1 0 0,0 0 0,-1 0 0,0 1 0,0 0 0,-1 0 0,-2 0 0,-1 1 0,-4 0 0,1-1 0,-3 0 0,4-1 0,1 0 0,0 2 0,2-1 0,-2 0 0,2 0 0,-3 0 0,0-2 0,0 1 0,3 0 0,2 0 0,-2 0 0,2 0 0,-5 0 0,0 0 0,-1-1 0,2 1 0,4-1 0,2 1 0,0-1 0,1 2 0,-4-1 0,2-1 0,-3 1 0,2-1 0,0 1 0,0-1 0,0 1 0,1 0 0,-2 1 0,0 0 0,-4 1 0,2-2 0,-2 1 0,2 0 0,2-1 0,1 1 0,2-1 0,0 1 0,0 0 0,1 0 0,-2 0 0,1-1 0,-1 0 0,-1 1 0,1-1 0,-4 1 0,0 0 0,-3 0 0,2 1 0,4-1 0,1 1 0,2-1 0,-1 2 0,0-2 0,-2 2 0,1 0 0,0 0 0,0 0 0,1-2 0,-1 2 0,2 0 0,-2 0 0,-1 1 0,1 0 0,-2 0 0,1 0 0,0 1 0,0-2 0,1 1 0,-1 0 0,0 0 0,0-1 0,0 2 0,-1 1 0,0 0 0,-1 1 0,2-1 0,-1 0 0,0-1 0,1-2 0,-1 2 0,0-2 0,0 2 0,2-2 0,0 2 0,1-2 0,0 0 0,0 1 0,0-1 0,1-1 0,0 1 0,0 0 0,0 0 0,-1 1 0,0 0 0,0 0 0,0 0 0,-1 0 0,0 0 0,0 1 0,-1 1 0,1-1 0,0 1 0,1 0 0,1-2 0,-1 1 0,1-1 0,0-1 0,0-1 0,0 0 0,1 0 0,-1 0 0,-1-1 0,1 1 0,-2-2 0,2 0 0,-2 0 0,2 0 0,-1-1 0,0 2 0,1 0 0,-2 0 0,2 0 0,-1 0 0,1 0 0,0 1 0,-1 0 0,-1 1 0,-1 1 0,2 0 0,-3 0 0,2-1 0,1-1 0,0 1 0,1-2 0,-1 2 0,0-2 0,0 2 0,1-1 0,0 0 0,0 0 0,-1 1 0,0-2 0,0 3 0,0-2 0,0 0 0,-1 1 0,0-1 0,-3 2 0,0 0 0,-2 0 0,1 2 0,0-1 0,1 0 0,1-1 0,1 1 0,0-2 0,-2 2 0,2-2 0,-2 2 0,0-2 0,-2 1 0,-2 0 0,0 0 0,-2 0 0,2 0 0,-3 2 0,2 0 0,0 0 0,1 0 0,3-1 0,-1-1 0,3-1 0,-1 1 0,0-1 0,1 0 0,-1 1 0,1-2 0,-1 2 0,1-2 0,-1-1 0,3 0 0,1 0 0,1-1 0,-2 0 0,2 1 0,-2 0 0,1-1 0,0 0 0,-1 1 0,0-1 0,0 1 0,0-1 0,-1 2 0,-1-1 0,0 1 0,-2-1 0,3 1 0,1-2 0,2 0 0,-1 1 0,-1-1 0,-2 3 0,-1-1 0,0 1 0,-1 1 0,2-1 0,1 0 0,2-1 0,2-1 0,-1 1 0,2 1 0,-2 1 0,1 1 0,-1 0 0,-1 1 0,0 0 0,0 0 0,1-2 0,0-1 0,2 1 0,-2-1 0,0 0 0,0 0 0,-1 0 0,0 0 0,-1 1 0,2-1 0,0-1 0,0-1 0,-1 0 0,0 0 0,0-1 0,0-1 0,0 0 0,1 1 0,-3-1 0,2 0 0,-2 0 0,3 0 0,-1 1 0,-2-1 0,2 1 0,0 0 0,0-1 0,0 1 0,0 0 0,-1 1 0,1-2 0,0 1 0,0-1 0,0 0 0,-1 0 0,0 0 0,0 0 0,0 0 0,2 0 0,-1 1 0,0-1 0,-1 0 0,0 0 0,2 0 0,-3 0 0,4 1 0,-4-1 0,3 0 0,-1 1 0,0-1 0,0 0 0,-1 1 0,1-1 0,0 0 0,-1 1 0,2-1 0,14 5 0,-6-3 0,14 4 0,-9-4 0,2-1 0,1 0 0,-2-1 0,-1 0 0,-3 0 0,-1 0 0,-2 0 0,-1 0 0,2 0 0,-1 0 0,2 0 0,0-1 0,0 1 0,1 0 0,1 0 0,-1 0 0,1-1 0,-2 1 0,-1-1 0,0 0 0,-1 0 0,0 0 0,2-1 0,2 1 0,1 0 0,4 0 0,-4 1 0,3-2 0,-6 2 0,0-1 0,-2 0 0,0 1 0,0 0 0,0-1 0,2-1 0,-2 1 0,1-2 0,0 0 0,0 0 0,1 0 0,0 0 0,1 1 0,-1 0 0,-1 0 0,-1 0 0,1 1 0,-2-1 0,3 0 0,-1-1 0,1 0 0,-1-1 0,-2 2 0,1-2 0,-1 2 0,0 0 0,1-2 0,1 2 0,1-3 0,0 1 0,2-2 0,-1 0 0,1 1 0,-1-1 0,0 1 0,0 1 0,-1 0 0,0 0 0,-1-1 0,0-1 0,1 1 0,2-2 0,1 0 0,1 0 0,-1 0 0,0 1 0,0 0 0,-1 1 0,3-2 0,-2 1 0,0-2 0,0 0 0,-3 2 0,1-2 0,-2 3 0,2-1 0,0 0 0,0 0 0,1 1 0,-2-1 0,0 1 0,-1 1 0,1 0 0,-1 0 0,0 1 0,0 0 0,-2 0 0,1 0 0,-2-1 0,1 0 0,1 0 0,0 1 0,0-1 0,-1 0 0,1 0 0,-1 0 0,0 0 0,0 0 0,1 0 0,0 0 0,0-1 0,-1 1 0,1 0 0,0-1 0,0 2 0,0-2 0,2 1 0,-2 0 0,3-1 0,0 1 0,1-2 0,-1 1 0,-1 0 0,1-1 0,-1 1 0,2-1 0,-2 2 0,1 0 0,-1 0 0,0-1 0,0 0 0,0 1 0,-1-1 0,0 1 0,1 0 0,-2 0 0,1 0 0,-1 1 0,1-2 0,-1 1 0,0 0 0,0-1 0,0 2 0,0-1 0,0-1 0,-1 1 0,1 0 0,-1 0 0,1 0 0,-1-1 0,1 1 0,0 0 0,0 1 0,0-2 0,0 2 0,1-2 0,-1 1 0,2-2 0,-1 1 0,1-1 0,0 0 0,0 2 0,-1-1 0,-1 2 0,0 0 0,0 0 0,0 0 0,0-1 0,0 0 0,0-1 0,0 1 0,2 0 0,-2 1 0,1-1 0,-1 0 0,0 1 0,0-1 0,0 1 0,1-2 0,-1 2 0,1-1 0,0 2 0,0-2 0,0 0 0,-1 0 0,1-2 0,-1 1 0,3-2 0,-2 2 0,0 1 0,0 0 0,-2 0 0,1 1 0,-1 1 0,2-2 0,0 1 0,0 0 0,2-1 0,-3 1 0,2-2 0,-1 1 0,4-2 0,-1 1 0,3-2 0,2 1 0,-4 1 0,1-2 0,-3 3 0,-1-1 0,-1 2 0,-2 1 0,0 0 0,2 0 0,0 0 0,2-1 0,-2 0 0,1 1 0,0-1 0,0 1 0,4-2 0,-2 0 0,0 1 0,-1 0 0,-2 1 0,1 0 0,-2 1 0,3 0 0,-1 1 0,2-1 0,2 0 0,-2 0 0,2-1 0,-1 0 0,3 1 0,0-2 0,3 2 0,-2-1 0,1 1 0,-1-1 0,-2 0 0,-2 1 0,-4 0 0,-2 1 0,1-1 0,0 0 0,2 1 0,-1-1 0,-1 0 0,1 0 0,0 1 0,1-1 0,0 0 0,1 0 0,-3 1 0,0-1 0,0 0 0,1 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0.121"/>
    </inkml:context>
    <inkml:brush xml:id="br0">
      <inkml:brushProperty name="width" value="0.35" units="cm"/>
      <inkml:brushProperty name="height" value="0.35" units="cm"/>
      <inkml:brushProperty name="color" value="#AB7942"/>
    </inkml:brush>
  </inkml:definitions>
  <inkml:trace contextRef="#ctx0" brushRef="#br0">348 0 24575,'-9'17'0,"0"-3"0,4-6 0,0-2 0,-1 1 0,1 0 0,-2 2 0,0 2 0,-3 1 0,0 0 0,-2 0 0,-1 1 0,1-1 0,0 1 0,1-1 0,2-3 0,-1 1 0,0-3 0,-1 2 0,2-3 0,1 1 0,4-2 0,0-1 0,0 0 0,-1-1 0,-1 1 0,0 0 0,-2 2 0,2-1 0,-1 1 0,2 0 0,0 0 0,-1-1 0,1 0 0,-1 1 0,0-2 0,0 3 0,1-3 0,1 2 0,2-3 0,0 0 0,-2 0 0,0 1 0,-3 2 0,-1 2 0,-1 0 0,-3 2 0,7-6 0,-2 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0.122"/>
    </inkml:context>
    <inkml:brush xml:id="br0">
      <inkml:brushProperty name="width" value="0.35" units="cm"/>
      <inkml:brushProperty name="height" value="0.35" units="cm"/>
      <inkml:brushProperty name="color" value="#AB7942"/>
    </inkml:brush>
  </inkml:definitions>
  <inkml:trace contextRef="#ctx0" brushRef="#br0">345 0 24575,'-17'11'0,"1"-2"0,3 0 0,3-2 0,-3 0 0,3-2 0,-1 1 0,2-2 0,-2-1 0,0 0 0,1 0 0,0 1 0,2-2 0,1 0 0,2-1 0,-1 0 0,0 0 0,-1-1 0,0 0 0,1 1 0,0-1 0,3 1 0,-1-1 0,0 0 0,-1 0 0,-1 0 0,2 1 0,-1-1 0,1 1 0,-3 0 0,3 1 0,-1 0 0,1-1 0,1 0 0,-2 1 0,0-1 0,-4 1 0,1 0 0,-1 0 0,2 0 0,1 0 0,1-1 0,2-1 0,-1 1 0,-1 0 0,0 0 0,1-1 0,0 1 0,1 3 0,1-1 0,0 1 0,1-1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08"/>
    </inkml:context>
    <inkml:brush xml:id="br0">
      <inkml:brushProperty name="width" value="0.03528" units="cm"/>
      <inkml:brushProperty name="height" value="0.03528" units="cm"/>
    </inkml:brush>
  </inkml:definitions>
  <inkml:trace contextRef="#ctx0" brushRef="#br0">34 33 24575,'-1'-1'0,"0"-1"0,0 1 0,-1-1 0,2 1 0,-2 0 0,1 1 0,0-1 0,1 0 0,0 1 0,0-1 0,-1 1 0,1 0 0,0 0 0,0-1 0,-1 1 0,1 0 0,0 0 0,0-1 0,0 1 0,0-1 0,0 0 0,-1 0 0,1 1 0,0-1 0,0 0 0,-1 1 0,1-1 0,0 0 0,-1 1 0,1 0 0,-1-1 0,0 1 0,0-1 0,1 0 0,0 1 0,0 0 0,-1 0 0,1 0 0,0-1 0,0 1 0,-1-1 0,0 1 0,1-1 0,-1 0 0,0 1 0,0-1 0,1 1 0,-1-1 0,1 1 0,1 0 0,-1 0 0,-1 0 0,1-1 0,-1 1 0,0 0 0,0 0 0,1 0 0,-1 0 0,1 0 0,-1 0 0,1 0 0,0 0 0,-1-1 0,0 1 0,0-1 0,0 1 0,1 0 0,1 0 0,0 0 0,0 0 0,0 0 0,0 0 0,0 0 0,0 0 0,0 0 0,-1 0 0,0 0 0,0 0 0,1 0 0,0 0 0,0 0 0,0 0 0,0 0 0,1 0 0,-2 0 0,1 1 0,-1-1 0,0 0 0,1 0 0,0 0 0,1 0 0,-1 0 0,0 0 0,0 0 0,0 0 0,-1 0 0,0 0 0,0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09"/>
    </inkml:context>
    <inkml:brush xml:id="br0">
      <inkml:brushProperty name="width" value="0.03528" units="cm"/>
      <inkml:brushProperty name="height" value="0.03528" units="cm"/>
    </inkml:brush>
  </inkml:definitions>
  <inkml:trace contextRef="#ctx0" brushRef="#br0">22 5 24575,'0'0'0,"1"0"0,-1 0 0,1 0 0,0 0 0,2 0 0,-2 0 0,2 0 0,-1 0 0,0 0 0,-1 0 0,0 0 0,-1 0 0,1 0 0,0 0 0,0 0 0,1 0 0,-1 0 0,0 0 0,-1 0 0,0 0 0,-1 0 0,1 0 0,-1 0 0,0 0 0,-1 0 0,0-1 0,-1 0 0,0 1 0,0-1 0,1 1 0,0 0 0,1-1 0,-1 1 0,1 0 0,0 0 0,0 0 0,1 0 0,0 0 0,0 0 0,1 0 0,0 0 0,0 0 0,1 0 0,-1 0 0,2 0 0,-2 0 0,1 0 0,-1 0 0,0 0 0,1 0 0,-1 1 0,0-1 0,1 1 0,0 0 0,0 0 0,-1-1 0,0 0 0,-1 0 0,0 0 0,0 0 0,0 1 0,-1-1 0,1 0 0,0 0 0,0 0 0,0 0 0,-1 0 0,1 1 0,1-2 0,0 1 0,1-1 0,-1 1 0,0-1 0,0 1 0,-1 0 0,0 0 0,1-1 0,-1 1 0,0 0 0,0 0 0,0 0 0,0 0 0,0 0 0,1 0 0,-1 0 0,0 0 0,0 0 0,0 0 0,0 1 0,0 0 0,0 0 0,-1 1 0,1-1 0,-1 1 0,0 0 0,0 0 0,0-1 0,-1 1 0,1-2 0,0 2 0,0-2 0,-1 1 0,1-1 0,0 1 0,0-1 0,0 1 0,0-1 0,0 0 0,0 0 0,0 0 0,0 1 0,0-1 0,0 0 0,0 0 0,0 0 0,0 0 0,0 0 0,-1 0 0,0-1 0,0 1 0,-1 0 0,2 0 0,1 0 0,-1 0 0,1 0 0,0 1 0,-1-1 0,1 0 0,0 1 0,-1-1 0,1 0 0,-1 1 0,0 0 0,-1-1 0,2 1 0,-1 0 0,1-1 0,-1 1 0,1-1 0,-1 1 0,1-1 0,0 0 0,-1-1 0,1 1 0,0-1 0,-1 0 0,1 0 0,-1 1 0,1-1 0,0 1 0,0 0 0,-1 0 0,1 0 0,0-1 0,0 0 0,-1 0 0,1 1 0,0 0 0,0 0 0,0 1 0,0 0 0,0 0 0,0 0 0,0 0 0,0 0 0,0 0 0,0-1 0,0 1 0,0-1 0,0 0 0,0 1 0,0-1 0,0 0 0,0 0 0,0 0 0,0 0 0,0 0 0,0 1 0,0-1 0,1 0 0,-1 0 0,0 1 0,1 0 0,-1-1 0,0 0 0,1 0 0,-1 1 0,0-1 0,0 0 0,0 0 0,0 0 0,0 0 0,0 1 0,0-1 0,0 0 0,1 0 0,-1 0 0,0 0 0,0 0 0,0 1 0,0-1 0,0 1 0,0 0 0,0 0 0,0-1 0,0 1 0,0 0 0,0 0 0,0-1 0,0 0 0,1 0 0,-1-1 0,1 1 0,-1-1 0,1 1 0,-1-1 0,1 1 0,-1 0 0,0 0 0,0 0 0,0 0 0,0 0 0,0 0 0,0 0 0,1-1 0,-1 1 0,0 0 0,0 0 0,0 0 0,1-1 0,-1 0 0,1 1 0,-1-1 0,1 0 0,-1 1 0,-1-1 0,1 1 0,0-1 0,-1 1 0,1 0 0,-1 0 0,1 0 0,0 0 0,0-1 0,1 1 0,1-1 0,-1 0 0,1 0 0,0 0 0,0 1 0,0-1 0,0 0 0,-1 1 0,-1 0 0,1 0 0,-1 0 0,0 0 0,-1 1 0,1 0 0,-2-1 0,-2 2 0,-1-1 0,0 0 0,1 0 0,2 0 0,1-1 0,1 0 0,0 0 0,1-1 0,1 0 0,0 0 0,0 0 0,0 0 0,1 0 0,-1 1 0,-1 0 0,-1 0 0,1 1 0,-1-1 0,0 0 0,0 1 0,0 0 0,0 0 0,-1 0 0,1 0 0,-1 0 0,1 0 0,-2-1 0,1 1 0,1-1 0,-2 1 0,2-1 0,-1 1 0,1-1 0,0 0 0,-1 0 0,1 0 0,0-1 0,0 1 0,0 0 0,-1 0 0,0 0 0,1 0 0,0 0 0,-1 0 0,1 1 0,0-1 0,0 0 0,-1 0 0,1 0 0,0 0 0,0 0 0,0 0 0,0 0 0,0-1 0,0 1 0,0-1 0,0 0 0,0 0 0,0 1 0,0-1 0,0 1 0,0-1 0,1 1 0,0 0 0,1 0 0,-1 0 0,1 0 0,-1 0 0,-1 0 0,0 0 0,0 1 0,0-1 0,0 0 0,0 0 0,0 0 0,1 0 0,-1 0 0,1 0 0,0 0 0,0 0 0,3 1 0,0 0 0,0 0 0,-1 0 0,0-1 0,-1 1 0,-2-1 0,0 0 0,0 0 0,0 0 0,-1 0 0,1 0 0,-1 0 0,0 0 0,0 0 0,1 0 0,-1 0 0,0 0 0,0 0 0,1 1 0,-1-1 0,1 0 0,0 0 0,0 0 0,0 0 0,-1 0 0,0 0 0,0 0 0,0 0 0,1 0 0,-1 0 0,0 0 0,0 0 0,1 0 0,-1 0 0,1 0 0,0 0 0,0 0 0,-1 0 0,1 0 0,0 0 0,-1 0 0,1 0 0,-1 0 0,1 0 0,0 0 0,-1 0 0,1 0 0,-1 0 0,0 0 0,0 0 0,0 0 0,0 0 0,1 0 0,-1 0 0,0 0 0,1 0 0,-1 0 0,1 0 0,0 0 0,0 0 0,0 0 0,0 0 0,1 0 0,-1-1 0,1 1 0,0 0 0,0 0 0,0 0 0,0 0 0,1 0 0,-1 0 0,1 0 0,-1 0 0,1 0 0,0 0 0,-1 0 0,1 0 0,0 0 0,0 0 0,0 0 0,-1 0 0,0 0 0,0 0 0,-1 0 0,2 0 0,-1 0 0,0-1 0,1 1 0,-1 0 0,0 0 0,0 0 0,1 0 0,-1 0 0,0 0 0,1 0 0,-1 0 0,0 0 0,0 0 0,-1 0 0,1 0 0,0 0 0,1 0 0,-1 0 0,0 0 0,0 0 0,0 0 0,0 0 0,-1 0 0,0 0 0,1 0 0,0 0 0,1 0 0,0 0 0,-1 0 0,0-1 0,0 1 0,-1-1 0,0 0 0,0 0 0,1-1 0,-1 1 0,0 1 0,-1-1 0,1 0 0,0 0 0,0 1 0,0 0 0,-1 0 0,1-1 0,0 1 0,0 1 0,0-1 0,0 1 0,0-1 0,0 2 0,0-2 0,1 1 0,-1 0 0,0 0 0,0-1 0,0 1 0,0-1 0,0 0 0,-1 0 0,1 1 0,0-1 0,0 0 0,0 0 0,0-1 0,1 1 0,-1-3 0,0 2 0,0-1 0,0 1 0,1 0 0,-2 0 0,1 0 0,0 0 0,0 1 0,0-1 0,-1 1 0,1-1 0,0 1 0,0 0 0,-1 0 0,0 0 0,-1 1 0,1-1 0,-2 1 0,2-1 0,-2 0 0,2 0 0,-1 0 0,1 1 0,0-1 0,-1 0 0,1 1 0,-1-1 0,0 0 0,0 0 0,0 0 0,0 0 0,0 0 0,0 0 0,0 0 0,0 0 0,1 0 0,-1 1 0,1 0 0,0-1 0,0 0 0,0 1 0,1-1 0,0 0 0,-1 1 0,1-1 0,0 0 0,0 0 0,0 0 0,0 1 0,0-1 0,0 0 0,0 1 0,1-1 0,-1 0 0,1 0 0,0 1 0,0-1 0,1 0 0,-1 0 0,1 0 0,-1-1 0,1 1 0,-1 0 0,0 0 0,0 0 0,1 0 0,-1 0 0,1-1 0,-1 1 0,1 0 0,-1-1 0,-1 1 0,1 0 0,-1 0 0,1 0 0,-1 0 0,1 0 0,0 0 0,0 0 0,1 0 0,0 0 0,0 0 0,1 0 0,-1 0 0,-1 0 0,0 0 0,-1 0 0,0 0 0,1 0 0,-1 0 0,0 0 0,0 0 0,0 1 0,0-1 0,0 0 0,0 1 0,0-1 0,1 0 0,-1 0 0,0 0 0,-1 1 0,1-1 0,0 0 0,0 0 0,-1 0 0,1 0 0,0 0 0,-1 0 0,0 0 0,0 0 0,0 0 0,0 0 0,0 0 0,0 0 0,1 0 0,-1 0 0,1 0 0,0 0 0,-1 0 0,1 0 0,-1 0 0,0 0 0,1 0 0,-1 0 0,0-1 0,1 1 0,0 0 0,-1 1 0,1-1 0,-1 0 0,0 0 0,1 0 0,-2 1 0,1-1 0,0 1 0,0-1 0,0 1 0,0-1 0,1 0 0,-1 1 0,1-1 0,0 0 0,-1 0 0,1 1 0,0-1 0,0 0 0,0 0 0,0 0 0,0 0 0,0 1 0,1-1 0,-1 0 0,1 0 0,-1 0 0,1 0 0,0 0 0,1 0 0,-1 0 0,0 0 0,1 0 0,-1 0 0,0 0 0,0 0 0,0 0 0,1 0 0,-1 0 0,0 0 0,0 0 0,1 0 0,-2 0 0,1 0 0,0 0 0,-1 0 0,1 0 0,0 0 0,-1 0 0,1 0 0,0 0 0,0 0 0,-1 0 0,0 0 0,0 1 0,1-1 0,-1 0 0,0 1 0,1-1 0,-1 0 0,0 0 0,-1 0 0,1 0 0,-1 0 0,-1 0 0,1 0 0,-2 0 0,2 0 0,-1 0 0,0 0 0,1 0 0,0 0 0,0 0 0,0 0 0,-1 0 0,1 0 0,-1 0 0,1 0 0,-1 0 0,1 0 0,0 1 0,0-1 0,0 0 0,1 0 0,0 0 0,0 0 0,0-1 0,0 0 0,0 0 0,0-1 0,-1 1 0,1 0 0,-1 0 0,0 0 0,1 0 0,-2 1 0,0-1 0,1 0 0,-2-1 0,0 1 0,0-1 0,1 1 0,0-1 0,1 1 0,0 0 0,1 1 0,-1 0 0,1-1 0,0 0 0,-1 1 0,1-1 0,0 1 0,-1-1 0,1 1 0,0-1 0,0 1 0,0-1 0,-1 0 0,1 1 0,0-1 0,0 1 0,0-1 0,0 0 0,0 0 0,0 1 0,0-1 0,0 1 0,0 0 0,0 0 0,0-1 0,0 1 0,0 0 0,1 0 0,-1-1 0,0 1 0,0-1 0,1 0 0,-1 0 0,0 0 0,0 1 0,-1 0 0,1 0 0,0 0 0,-1 0 0,1 0 0,0 0 0,0 0 0,0 0 0,-1 0 0,1 0 0,1 0 0,-1 0 0,2 0 0,0 0 0,1 0 0,1 0 0,-1 1 0,1-1 0,0 1 0,1-1 0,0 1 0,-3 0 0,0-1 0,-1 0 0,-1 1 0,1-1 0,-1 0 0,0 1 0,0-1 0,0 1 0,0 0 0,0-1 0,0 1 0,0-1 0,0 1 0,0-1 0,-1 0 0,1 0 0,-1 0 0,-1 0 0,0 0 0,-1 0 0,0 1 0,1-1 0,-1 0 0,2 0 0,-1 0 0,1 0 0,1-1 0,-1 1 0,1 0 0,-1 0 0,0-1 0,0 1 0,0-1 0,1 0 0,-1 1 0,1-1 0,1 1 0,-1 0 0,0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10"/>
    </inkml:context>
    <inkml:brush xml:id="br0">
      <inkml:brushProperty name="width" value="0.03528" units="cm"/>
      <inkml:brushProperty name="height" value="0.03528" units="cm"/>
    </inkml:brush>
  </inkml:definitions>
  <inkml:trace contextRef="#ctx0" brushRef="#br0">36 19 24575,'1'0'0,"1"1"0,0-1 0,0 0 0,0 0 0,-2 0 0,1 0 0,-1 0 0,-1 0 0,1 0 0,-1 0 0,0 0 0,0 0 0,0 0 0,1 0 0,0 0 0,-1 0 0,0 0 0,1 0 0,0 0 0,-1 0 0,0 0 0,0 0 0,-1 0 0,1 0 0,1 0 0,-1 0 0,1-1 0,-1 1 0,0 0 0,0-1 0,1 1 0,0 0 0,-1 0 0,0 0 0,0-1 0,1 1 0,-1 0 0,1 0 0,-2 0 0,1-1 0,0 1 0,-1 0 0,1 0 0,0-1 0,1 1 0,-1 0 0,0 0 0,0 0 0,1 0 0,0 0 0,0 0 0,0 0 0,-1 0 0,1 0 0,0 0 0,-1 0 0,0 0 0,0 0 0,1-1 0,-1 1 0,1-1 0,-1 0 0,1 0 0,0 0 0,0 0 0,0 1 0,0-1 0,0 1 0,0-1 0,0 1 0,0-1 0,0 1 0,0 0 0,0 0 0,-1 1 0,1 0 0,-1 0 0,0 1 0,1-1 0,-1 0 0,0 1 0,1-1 0,-1-1 0,1 1 0,0-1 0,0 1 0,0-1 0,0 1 0,-1-1 0,1 1 0,0-1 0,0 0 0,0 1 0,0-1 0,0 0 0,0 1 0,1-1 0,0 1 0,0-1 0,0 0 0,1 0 0,1 1 0,0-1 0,0 0 0,0 0 0,-1-1 0,-1 1 0,-1 0 0,1 0 0,-1-1 0,0-1 0,1 2 0,0-1 0,-1 0 0,0 0 0,0 1 0,1-1 0,-1 0 0,1-1 0,0 1 0,0 0 0,-1-1 0,1 1 0,-1 0 0,1 0 0,-1 1 0,0-1 0,0 0 0,0 1 0,1 0 0,-1-1 0,1 0 0,0 1 0,0-1 0,0 0 0,-1 1 0,1 0 0,3 1 0,-2 0 0,1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56"/>
    </inkml:context>
    <inkml:brush xml:id="br0">
      <inkml:brushProperty name="width" value="0.03528" units="cm"/>
      <inkml:brushProperty name="height" value="0.03528" units="cm"/>
      <inkml:brushProperty name="color" value="#945200"/>
    </inkml:brush>
  </inkml:definitions>
  <inkml:trace contextRef="#ctx0" brushRef="#br0">3 10 24575,'1'-1'0,"1"-1"0,-1 2 0,0 0 0,1-1 0,-1 1 0,0 0 0,1 0 0,-1 0 0,0 0 0,1 0 0,-1-1 0,0 1 0,0 0 0,0 2 0,-1-1 0,-1 1 0,1-2 0,0 1 0,-1 1 0,1-2 0,2-2 0,-2 1 0,2-2 0,-2 3 0,0-1 0,0 0 0,0 0 0,0-1 0,1 1 0,-1 1 0,-2 2 0,1-1 0,-1 2 0,1-2 0,1-1 0,-1 1 0,1 0 0,-1 0 0,1 0 0,0 0 0,-1 0 0,1 0 0,0 1 0,-1-2 0,0 2 0,0-1 0,1 0 0,-1 1 0,0 0 0,0-1 0,0 0 0,0 1 0,1-1 0,-1 1 0,1-1 0,-1 1 0,1-1 0,0 0 0,0 0 0,-1 0 0,1 0 0,0 1 0,0-2 0,0 2 0,0-1 0,0-1 0,0 2 0,0-1 0,0 0 0,0 0 0,0 0 0,0 0 0,0 1 0,0 0 0,0 0 0,0 0 0,0-1 0,1 0 0,-1 1 0,0-1 0,0 1 0,0-1 0,1 1 0,-1 0 0,0-1 0,1 1 0,-1-1 0,0 0 0,0 0 0,2-3 0,-1 1 0,1-2 0,0 1 0,-1 0 0,0-1 0,1 0 0,-1 0 0,-1 0 0,1 0 0,-1 1 0,0 0 0,0 0 0,0 1 0,0 0 0,0 1 0,0-2 0,1 5 0,-1-1 0,0 3 0,0-2 0,0 0 0,0-1 0,0 1 0,0-1 0,-1 0 0,1 2 0,0-3 0,0 2 0,0-1 0,0 0 0,0 1 0,1-1 0,-1 0 0,0-1 0,0 1 0,0 0 0,0 0 0,0 0 0,0 0 0,0 1 0,0-1 0,0 0 0,0 1 0,0-1 0,0 0 0,0 0 0,0 0 0,0 0 0,0 0 0,0 1 0,0-1 0,-1 0 0,1 0 0,0 0 0,0 0 0,0 0 0,0 0 0,0 1 0,0-1 0,0-1 0,0 2 0,0-1 0,0 0 0,0 1 0,0-1 0,-1 0 0,1 0 0,0 0 0,0 0 0,0 0 0,0-1 0,0 0 0,0-5 0,0 3 0,-1-5 0,1 3 0,-1 1 0,1-2 0,0 1 0,-1 0 0,1-2 0,-1 2 0,1-1 0,0 2 0,-1 0 0,1 0 0,0-1 0,-1 1 0,0 0 0,1-1 0,0 1 0,-1-1 0,1 1 0,0 1 0,-1-1 0,1 1 0,-1-1 0,1 0 0,0 0 0,-1-1 0,0 1 0,1-1 0,0 2 0,-1-1 0,1 5 0,0-1 0,0 2 0,0-2 0,0 0 0,0 0 0,-1-1 0,1 1 0,0-1 0,0 1 0,0 0 0,0 0 0,0-1 0,0 0 0,0 1 0,0 0 0,1 0 0,-1 0 0,0 1 0,0-1 0,0 0 0,0 1 0,0-1 0,0 0 0,0 0 0,0 1 0,0 0 0,0 0 0,0 1 0,0-1 0,0 0 0,0 1 0,1 0 0,-1 0 0,0 0 0,0 0 0,0-1 0,0 2 0,0-1 0,0 1 0,0-1 0,0 1 0,0 1 0,0-2 0,1 0 0,-1 0 0,0 0 0,0 0 0,0 1 0,0 0 0,0-2 0,1 1 0,-1-1 0,0-1 0,0 0 0,0-1 0,0-4 0,1-1 0,0-2 0,0 2 0,0 0 0,0 0 0,-1 0 0,1 0 0,-1 0 0,0 0 0,0 1 0,0 1 0,0 0 0,0 0 0,1 0 0,-1 0 0,0 0 0,0 0 0,0 0 0,0 1 0,0-1 0,1 1 0,-1 0 0,0-1 0,1 0 0,-1 1 0,0 0 0,0 0 0,0 4 0,0-1 0,0 3 0,0-2 0,0-1 0,0 1 0,0 0 0,0 0 0,0 1 0,0 1 0,0-1 0,-1 0 0,1 0 0,0 0 0,1 0 0,-1-1 0,0 1 0,0 0 0,0 2 0,0-1 0,0 1 0,0 0 0,0-1 0,0 0 0,0-1 0,0 0 0,0 1 0,-1 0 0,1 0 0,-1-2 0,1 2 0,0-2 0,0 1 0,0-1 0,0 1 0,0-1 0,0 0 0,0 0 0,0-1 0,0 1 0,0-1 0,0 0 0,0-1 0,0 1 0,0 0 0,0 0 0,0 0 0,0 0 0,0 0 0,0 0 0,0 0 0,0 0 0,0 0 0,0-2 0,0-4 0,0 0 0,1-5 0,-2 2 0,1-1 0,0 1 0,0 1 0,0-1 0,0 1 0,0 0 0,-1 1 0,1 0 0,0 0 0,0 1 0,-1-1 0,0 1 0,1-1 0,-1 2 0,0-1 0,0 0 0,0 1 0,-1-1 0,2 0 0,-1 2 0,0 0 0,1 1 0,-1 4 0,1-1 0,0 2 0,0-1 0,0-1 0,-1 1 0,1 0 0,0-1 0,0 1 0,0 0 0,0-1 0,0 1 0,0-1 0,0 0 0,0 0 0,0 0 0,0 0 0,0 0 0,0 0 0,0 0 0,0 0 0,0 0 0,0 0 0,0 0 0,0 1 0,0-1 0,0 0 0,1 1 0,-1-2 0,0 1 0,0 0 0,0-1 0,1 1 0,-1-1 0,0 0 0,0 0 0,0 1 0,0-1 0,0 2 0,0 0 0,0 1 0,0 0 0,0-1 0,0 2 0,0-2 0,0 0 0,0 1 0,0-1 0,0 1 0,0-2 0,1 0 0,-1 1 0,0-1 0,0 0 0,0 0 0,0 1 0,0-2 0,0 1 0,0 0 0,0 0 0,0-1 0,0 1 0,0-1 0,0 0 0,0 1 0,0 0 0,0-1 0,0 1 0,0-1 0,0 1 0,0 0 0,1-1 0,-1 1 0,0-1 0,0 1 0,0 0 0,0 0 0,0 0 0,0 0 0,0-1 0,0 1 0,0 0 0,0 0 0,0 1 0,0-2 0,0 2 0,0-1 0,1 0 0,-1-1 0,0 1 0,0 0 0,0 0 0,0-1 0,0 0 0,0 0 0,2-4 0,-1 1 0,1-3 0,-1 3 0,0 0 0,0-1 0,-1 1 0,1 0 0,-1 0 0,1 0 0,-1 1 0,0 1 0,0-1 0,0-1 0,0 1 0,0 0 0,0 0 0,0 0 0,0 0 0,0 0 0,0 0 0,0 0 0,0 0 0,0-1 0,0 1 0,0 0 0,0-1 0,0 1 0,1-1 0,-1 1 0,0-1 0,0 1 0,0-1 0,0 1 0,0 0 0,0 4 0,0-1 0,0 3 0,0-3 0,0 1 0,0-1 0,0 0 0,0 0 0,0 0 0,0 0 0,0-1 0,0 0 0,0 0 0,0 0 0,0 0 0,0 1 0,0-1 0,-1 0 0,1 0 0,0 0 0,0 0 0,0 1 0,0 0 0,0 0 0,0 1 0,0-1 0,0 1 0,0-1 0,0 1 0,0-2 0,0 2 0,0-1 0,0 0 0,0 2 0,-1-1 0,1 0 0,0 0 0,0 1 0,0-1 0,0 0 0,0 0 0,0 0 0,0 0 0,0-1 0,0 2 0,-1-1 0,1 0 0,0 1 0,0-2 0,0 1 0,0 0 0,0 0 0,-1 0 0,1 0 0,0 0 0,0 0 0,0 0 0,0-1 0,0 3 0,0-1 0,0 1 0,0-1 0,0-1 0,0 2 0,0-2 0,0 1 0,0-1 0,-1 2 0,1-2 0,0 1 0,0 0 0,0-1 0,0-1 0,0 0 0,0 0 0,0-1 0,0 0 0,-1-4 0,1 2 0,0-4 0,0 2 0,0-1 0,-1 0 0,1 0 0,0 0 0,0 2 0,0-2 0,-1 2 0,1-1 0,0 0 0,0 1 0,0-2 0,0 1 0,0 0 0,0 1 0,0-2 0,0 1 0,0 0 0,0-1 0,0 1 0,0-2 0,0 0 0,0-1 0,0 0 0,0 2 0,0-1 0,0 2 0,0-1 0,0 0 0,0 2 0,0-2 0,-1 1 0,1 0 0,0 0 0,-1 0 0,1 1 0,0 1 0,0 0 0,0-1 0,0 2 0,0-2 0,-1 6 0,0-2 0,1 3 0,0-2 0,0-1 0,0 0 0,0 0 0,0 0 0,0-1 0,0 1 0,0-1 0,0 1 0,0 0 0,0 0 0,0 0 0,0 1 0,0-1 0,0 1 0,0-1 0,0 1 0,0 0 0,0 0 0,0 0 0,0 0 0,0 1 0,0 0 0,0-1 0,0 1 0,0 0 0,0-1 0,0 1 0,0 0 0,0 0 0,0 0 0,0 0 0,0 0 0,0 0 0,0-1 0,0 1 0,0 0 0,0 1 0,0-1 0,0 1 0,0-1 0,1 1 0,-1-1 0,0 0 0,0 0 0,0-2 0,0 2 0,0-3 0,0 2 0,1-2 0,-1 1 0,0 0 0,0-1 0,0 0 0,0 1 0,0-1 0,0 0 0,0 0 0,0 0 0,0 0 0,0 1 0,0 0 0,0-1 0,0 1 0,0-1 0,0 1 0,0-1 0,0 1 0,0 0 0,0 0 0,0 1 0,0-1 0,0 0 0,0-1 0,0 2 0,0-2 0,0 1 0,0-1 0,1 0 0,0-4 0,0 1 0,2-3 0,-1 2 0,-1 0 0,1-1 0,0 2 0,-1-1 0,0 0 0,0 1 0,0 0 0,-1 1 0,0 0 0,1 0 0,-1 0 0,0 0 0,0-1 0,0 1 0,0 1 0,0-2 0,0 1 0,0 0 0,0 0 0,0 0 0,-1 0 0,0 4 0,0-2 0,0 4 0,1-3 0,-1 2 0,1-1 0,0 0 0,-1-1 0,1 0 0,0-1 0,-3-4 0,2 2 0,-1-2 0,1 2 0,1 1 0,-2 2 0,2-2 0,-1 2 0,1-1 0,0 0 0,-1 0 0,1 0 0,-1 0 0,1 0 0,0 1 0,0-1 0,0 1 0,0 0 0,0 0 0,-1 1 0,1-1 0,0 0 0,0-1 0,0 1 0,0-1 0,0 0 0,0 0 0,0 0 0,0 0 0,0 0 0,0 1 0,0 0 0,0 0 0,0-1 0,0 1 0,1 0 0,-1 1 0,0-1 0,0 0 0,0 0 0,1 0 0,-1-1 0,0 1 0,0-1 0,0 2 0,1-2 0,-1 0 0,0 0 0,0 0 0,0 0 0,0 0 0,0 1 0,0-1 0,0 0 0,0 1 0,0-1 0,0 0 0,0 0 0,0 0 0,0 0 0,0 1 0,0-1 0,0 0 0,0 1 0,0-1 0,0 0 0,0 0 0,0 0 0,0 0 0,0 0 0,0 1 0,0-1 0,0 1 0,0 0 0,0-1 0,0 0 0,0 1 0,0-1 0,0 1 0,0-1 0,0 1 0,0-1 0,0 0 0,0 0 0,0 0 0,0 0 0,0 0 0,0 0 0,0 0 0,0 1 0,0-2 0,0 1 0,0 1 0,0-1 0,0 1 0,0 0 0,0 0 0,0-1 0,0 1 0,0-1 0,0 1 0,0-1 0,0 0 0,0 0 0,0 0 0,0-4 0,0 1 0,0-3 0,0 1 0,0 1 0,0 0 0,0-1 0,0 2 0,1-1 0,-1 0 0,0 1 0,0-1 0,0 0 0,0 1 0,0 0 0,0 0 0,0 1 0,0 0 0,0 0 0,0 0 0,0 0 0,0 0 0,-1-1 0,1 1 0,0-1 0,0 1 0,0-1 0,0 0 0,0 0 0,-1-1 0,1-1 0,0 0 0,0 0 0,0 0 0,0 1 0,0 0 0,0 0 0,0 0 0,0-1 0,0 1 0,0 0 0,0 1 0,0 1 0,0 0 0,0 4 0,-1-1 0,1 2 0,0-2 0,0 1 0,0-1 0,-1 0 0,1 0 0,0 0 0,0-1 0,-1 1 0,1-1 0,0 1 0,0 0 0,0-1 0,0 0 0,-1 1 0,1-1 0,-1 0 0,1 1 0,-1 0 0,1 0 0,-1-1 0,1 1 0,0 0 0,-1 0 0,1 0 0,0 0 0,-1 1 0,1-1 0,-1 0 0,1 0 0,0 0 0,-1 0 0,1 1 0,0-1 0,0 0 0,0-1 0,0 0 0,0 1 0,0-1 0,0 0 0,0 0 0,0 0 0,0 0 0,0 1 0,0-1 0,0 0 0,0 0 0,0 0 0,0 0 0,0 0 0,0 1 0,0-1 0,0 0 0,0 1 0,0-1 0,0-1 0,0 2 0,0-1 0,0 0 0,0 0 0,0 0 0,0 0 0,0 0 0,0 0 0,1 0 0,-1 0 0,0 0 0,0 0 0,0 1 0,0-2 0,0 1 0,0 1 0,0-1 0,0 0 0,0 0 0,2-4 0,-2 2 0,1-3 0,0 4 0,-1-1 0,1 0 0,0 0 0,0 1 0,1 0 0,-1 0 0,0 1 0,0-1 0,1 1 0,-1-1 0,0 1 0,0-1 0,0 1 0,0 0 0,0 0 0,0-1 0,-1 1 0,0 1 0,0-1 0,0-1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0.109"/>
    </inkml:context>
    <inkml:brush xml:id="br0">
      <inkml:brushProperty name="width" value="0.35" units="cm"/>
      <inkml:brushProperty name="height" value="0.35" units="cm"/>
      <inkml:brushProperty name="color" value="#AB7942"/>
    </inkml:brush>
  </inkml:definitions>
  <inkml:trace contextRef="#ctx0" brushRef="#br0">0 13 24575,'14'0'0,"0"-1"0,-3 1 0,0-1 0,6 0 0,-2 1 0,0-1 0,-2 1 0,-4 0 0,-1 0 0,-2 0 0,0 0 0,1-1 0,1 1 0,3 0 0,0 0 0,3 0 0,-1 0 0,2-1 0,1 0 0,-1 0 0,4 0 0,-3 0 0,3 0 0,-5 0 0,-1 1 0,-3 0 0,-1 0 0,1 0 0,-3 0 0,4 0 0,-2 1 0,1-1 0,-2 1 0,0-1 0,-3 1 0,-2-1 0,1 0 0,2 1 0,-1-1 0,0 1 0,-1 0 0,0-1 0,3 1 0,-1 0 0,4-1 0,-2 1 0,-1 0 0,1-1 0,-4 0 0,2 0 0,-1 1 0,2-1 0,1 1 0,-1-1 0,1 1 0,-2-1 0,-1 0 0,0 0 0,2 1 0,0 0 0,1-1 0,1 1 0,-1 0 0,2 0 0,-1-1 0,0 1 0,0-1 0,-3 1 0,1-1 0,-2 0 0,1 0 0,0 1 0,1-1 0,2 1 0,-1-1 0,0 1 0,-3-1 0,1 0 0,-1 0 0,0 0 0,1 0 0,-1 1 0,2-1 0,-1 0 0,0 0 0,1 0 0,1 1 0,1 0 0,1 0 0,3 0 0,-2 0 0,3 0 0,0 0 0,1 0 0,-1 0 0,-2 1 0,1-1 0,-4 1 0,1 0 0,-1 0 0,2 1 0,0-1 0,-1 1 0,-1-2 0,-2 0 0,0 1 0,-1-1 0,-1-1 0,1 0 0,0 1 0,-1 0 0,-1 0 0,0-1 0,1 1 0,-2 0 0,3 0 0,-2 0 0,3 0 0,-2-1 0,3 2 0,0-1 0,3 0 0,0 0 0,0 0 0,2 0 0,-3-1 0,2 1 0,-1 0 0,5 2 0,3 0 0,-2-1 0,3 1 0,-6-1 0,2 0 0,-3-1 0,4 1 0,3 1 0,2-1 0,4 2 0,-6-2 0,1 0 0,-7-1 0,1 0 0,-3 0 0,0 0 0,-1-1 0,-2 1 0,-1-1 0,-2 1 0,0 0 0,-1 0 0,-1-1 0,0 0 0,-1 1 0,3 1 0,-2-1 0,3 1 0,2-1 0,0 1 0,4 0 0,-1-1 0,4 2 0,-2-2 0,4 3 0,7 0 0,-1 1 0,11 1 0,-8-3 0,4 2 0,-5-3 0,0 1 0,0 1 0,-5-1 0,2 2 0,-5-2 0,3 1 0,-4-1 0,1-1 0,-3 0 0,-3 0 0,1 1 0,-2 0 0,5 0 0,0 1 0,0 0 0,0 0 0,-2-1 0,2 1 0,-2-1 0,5 1 0,0 0 0,-2 0 0,2-1 0,-7-1 0,3 1 0,-5 0 0,3 1 0,-1 0 0,2 2 0,1 1 0,-2-1 0,3 2 0,-1-1 0,4 2 0,0-1 0,-1 0 0,1 0 0,-1-2 0,8 2 0,1-1 0,5 1 0,3 0 0,-6-1 0,5 1 0,-11-1 0,3 0 0,-6-1 0,6 2 0,0 0 0,1 2 0,4 1 0,-7 0 0,4 2 0,-5-3 0,3 2 0,-2-3 0,-1 0 0,3 1 0,-2 0 0,8 2 0,-4-1 0,8 0 0,-3 0 0,0 0 0,0-1 0,-6-1 0,3-1 0,-5-2 0,0 2 0,-5-2 0,-5-2 0,-4-1 0,-6-2 0,-2 0 0,-4-9 0,0 6 0,-3-4 0,13 14 0,-4-4 0,11 4 0,-7-5 0,-1-2 0,-1 1 0,-1 0 0,1 1 0,1 0 0,2 0 0,-2 0 0,1 0 0,-1 0 0,-1-1 0,0 1 0,-2-2 0,0 1 0,-1 0 0,2 0 0,0 0 0,1 2 0,0-3 0,-2 2 0,1-2 0,-3 1 0,1-1 0,0 1 0,2 0 0,2 2 0,0-2 0,1 2 0,2-1 0,2 2 0,2-1 0,0 0 0,0 0 0,-2-1 0,3 3 0,0-2 0,5 1 0,0 0 0,-3-1 0,-3-1 0,-6-1 0,-2-1 0,-3 0 0,1-1 0,-2 1 0,1 0 0,2 0 0,-1 0 0,2 1 0,1-1 0,4 0 0,1 0 0,3 1 0,5-1 0,-2 0 0,7 1 0,-5-1 0,5 1 0,1 0 0,1 0 0,6 2 0,-5-2 0,6 2 0,-4-2 0,11-1 0,-6 1 0,1 0 0,-6-1 0,-7-1 0,6 1 0,-4 0 0,5 0 0,-2-1 0,-3 1 0,0 0 0,-8-1 0,1 1 0,-6 0 0,3-1 0,-2 1 0,-1 0 0,1-1 0,-3 0 0,1 0 0,-4 0 0,3 0 0,-3 0 0,0 0 0,0 0 0,-1 0 0,2-1 0,-1 1 0,3-1 0,-3 1 0,-2 0 0,-1 0 0,-3 0 0,4 0 0,-1 0 0,2 0 0,-2 0 0,-2 0 0,1-1 0,0 0 0,2 0 0,0 0 0,2 1 0,-2-1 0,1 0 0,-3 0 0,-1 0 0,2 1 0,-1-2 0,3 2 0,-2-1 0,-1 1 0,0-1 0,0 1 0,3-1 0,-2 1 0,0-1 0,-2 1 0,1 0 0,-1-1 0,2 0 0,-1 0 0,0-1 0,0 1 0,-1 0 0,4 0 0,-2 0 0,2 1 0,-1-1 0,-4 1 0,1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57"/>
    </inkml:context>
    <inkml:brush xml:id="br0">
      <inkml:brushProperty name="width" value="0.03528" units="cm"/>
      <inkml:brushProperty name="height" value="0.03528" units="cm"/>
      <inkml:brushProperty name="color" value="#945200"/>
    </inkml:brush>
  </inkml:definitions>
  <inkml:trace contextRef="#ctx0" brushRef="#br0">0 0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58"/>
    </inkml:context>
    <inkml:brush xml:id="br0">
      <inkml:brushProperty name="width" value="0.03528" units="cm"/>
      <inkml:brushProperty name="height" value="0.03528" units="cm"/>
      <inkml:brushProperty name="color" value="#945200"/>
    </inkml:brush>
  </inkml:definitions>
  <inkml:trace contextRef="#ctx0" brushRef="#br0">1 1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59"/>
    </inkml:context>
    <inkml:brush xml:id="br0">
      <inkml:brushProperty name="width" value="0.03528" units="cm"/>
      <inkml:brushProperty name="height" value="0.03528" units="cm"/>
      <inkml:brushProperty name="color" value="#945200"/>
    </inkml:brush>
  </inkml:definitions>
  <inkml:trace contextRef="#ctx0" brushRef="#br0">1 1 24575,'0'0'0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60"/>
    </inkml:context>
    <inkml:brush xml:id="br0">
      <inkml:brushProperty name="width" value="0.03528" units="cm"/>
      <inkml:brushProperty name="height" value="0.03528" units="cm"/>
      <inkml:brushProperty name="color" value="#945200"/>
    </inkml:brush>
  </inkml:definitions>
  <inkml:trace contextRef="#ctx0" brushRef="#br0">1 0 24575,'0'0'0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61"/>
    </inkml:context>
    <inkml:brush xml:id="br0">
      <inkml:brushProperty name="width" value="0.03528" units="cm"/>
      <inkml:brushProperty name="height" value="0.03528" units="cm"/>
      <inkml:brushProperty name="color" value="#945200"/>
    </inkml:brush>
  </inkml:definitions>
  <inkml:trace contextRef="#ctx0" brushRef="#br0">0 0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62"/>
    </inkml:context>
    <inkml:brush xml:id="br0">
      <inkml:brushProperty name="width" value="0.03528" units="cm"/>
      <inkml:brushProperty name="height" value="0.03528" units="cm"/>
      <inkml:brushProperty name="color" value="#945200"/>
    </inkml:brush>
  </inkml:definitions>
  <inkml:trace contextRef="#ctx0" brushRef="#br0">0 1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63"/>
    </inkml:context>
    <inkml:brush xml:id="br0">
      <inkml:brushProperty name="width" value="0.03528" units="cm"/>
      <inkml:brushProperty name="height" value="0.03528" units="cm"/>
      <inkml:brushProperty name="color" value="#945200"/>
    </inkml:brush>
  </inkml:definitions>
  <inkml:trace contextRef="#ctx0" brushRef="#br0">0 1 24575,'0'0'0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64"/>
    </inkml:context>
    <inkml:brush xml:id="br0">
      <inkml:brushProperty name="width" value="0.03528" units="cm"/>
      <inkml:brushProperty name="height" value="0.03528" units="cm"/>
      <inkml:brushProperty name="color" value="#945200"/>
    </inkml:brush>
  </inkml:definitions>
  <inkml:trace contextRef="#ctx0" brushRef="#br0">1 1 24575,'0'0'0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65"/>
    </inkml:context>
    <inkml:brush xml:id="br0">
      <inkml:brushProperty name="width" value="0.03528" units="cm"/>
      <inkml:brushProperty name="height" value="0.03528" units="cm"/>
      <inkml:brushProperty name="color" value="#945200"/>
    </inkml:brush>
  </inkml:definitions>
  <inkml:trace contextRef="#ctx0" brushRef="#br0">0 1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66"/>
    </inkml:context>
    <inkml:brush xml:id="br0">
      <inkml:brushProperty name="width" value="0.03528" units="cm"/>
      <inkml:brushProperty name="height" value="0.03528" units="cm"/>
      <inkml:brushProperty name="color" value="#945200"/>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0.110"/>
    </inkml:context>
    <inkml:brush xml:id="br0">
      <inkml:brushProperty name="width" value="0.35" units="cm"/>
      <inkml:brushProperty name="height" value="0.35" units="cm"/>
      <inkml:brushProperty name="color" value="#AB7942"/>
    </inkml:brush>
  </inkml:definitions>
  <inkml:trace contextRef="#ctx0" brushRef="#br0">495 0 24575,'-4'9'0,"1"-2"0,3-5 0,0 1 0,-1 2 0,1-1 0,-1 1 0,0-1 0,0 0 0,1 1 0,0-2 0,0 1 0,-1 1 0,0-2 0,0 3 0,0-3 0,-1 1 0,0-1 0,-1 1 0,0 0 0,1 0 0,-1 0 0,1-1 0,-1 0 0,2 1 0,-1-1 0,0 1 0,1 0 0,-1-1 0,1 2 0,-1-2 0,0 1 0,-1 0 0,1-1 0,-1 0 0,0 0 0,-1-1 0,2 1 0,-2 1 0,2-2 0,-1 1 0,0 1 0,1 0 0,-1-1 0,0 0 0,1-1 0,-2 2 0,2-2 0,-1 2 0,1-1 0,-1 0 0,1 1 0,-1 0 0,2-1 0,-1 1 0,0 0 0,-1-2 0,0 3 0,1-3 0,-2 1 0,0 0 0,1 0 0,-1 1 0,1 0 0,0-1 0,-1 0 0,0-1 0,0 1 0,1-1 0,-1 0 0,0 0 0,0 0 0,-1 0 0,1 0 0,-1 1 0,1-1 0,-2 0 0,0 1 0,1-1 0,-1 1 0,2-1 0,0 0 0,1 0 0,-2 0 0,0-1 0,-1 1 0,1-1 0,0 0 0,1 0 0,0 1 0,0-1 0,-1 2 0,-1-2 0,2 2 0,-1-1 0,-1 2 0,2-2 0,-1 1 0,1-1 0,-2 1 0,0-1 0,1 0 0,-2 0 0,1 0 0,-1 0 0,-1 0 0,0-1 0,-1 2 0,1-1 0,-1 2 0,0-1 0,-2 1 0,1 0 0,0 0 0,1 0 0,2-1 0,1 1 0,1-2 0,1 0 0,1-2 0,-2-4 0,-13-4 0,11 2 0,-8-1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67"/>
    </inkml:context>
    <inkml:brush xml:id="br0">
      <inkml:brushProperty name="width" value="0.03528" units="cm"/>
      <inkml:brushProperty name="height" value="0.03528" units="cm"/>
      <inkml:brushProperty name="color" value="#945200"/>
    </inkml:brush>
  </inkml:definitions>
  <inkml:trace contextRef="#ctx0" brushRef="#br0">1 1 24575,'0'0'0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68"/>
    </inkml:context>
    <inkml:brush xml:id="br0">
      <inkml:brushProperty name="width" value="0.03528" units="cm"/>
      <inkml:brushProperty name="height" value="0.03528" units="cm"/>
      <inkml:brushProperty name="color" value="#945200"/>
    </inkml:brush>
  </inkml:definitions>
  <inkml:trace contextRef="#ctx0" brushRef="#br0">0 0 24575,'0'0'0,"1"0"0,-1 0 0,0 0 0,0 0 0,0 0 0,1 0 0,-1 0 0,0 0 0,0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69"/>
    </inkml:context>
    <inkml:brush xml:id="br0">
      <inkml:brushProperty name="width" value="0.03528" units="cm"/>
      <inkml:brushProperty name="height" value="0.03528" units="cm"/>
      <inkml:brushProperty name="color" value="#945200"/>
    </inkml:brush>
  </inkml:definitions>
  <inkml:trace contextRef="#ctx0" brushRef="#br0">0 0 24575,'0'0'0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70"/>
    </inkml:context>
    <inkml:brush xml:id="br0">
      <inkml:brushProperty name="width" value="0.03528" units="cm"/>
      <inkml:brushProperty name="height" value="0.03528" units="cm"/>
      <inkml:brushProperty name="color" value="#945200"/>
    </inkml:brush>
  </inkml:definitions>
  <inkml:trace contextRef="#ctx0" brushRef="#br0">1 1 24575,'0'0'0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71"/>
    </inkml:context>
    <inkml:brush xml:id="br0">
      <inkml:brushProperty name="width" value="0.03528" units="cm"/>
      <inkml:brushProperty name="height" value="0.03528" units="cm"/>
      <inkml:brushProperty name="color" value="#945200"/>
    </inkml:brush>
  </inkml:definitions>
  <inkml:trace contextRef="#ctx0" brushRef="#br0">0 0 24575,'0'0'0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72"/>
    </inkml:context>
    <inkml:brush xml:id="br0">
      <inkml:brushProperty name="width" value="0.03528" units="cm"/>
      <inkml:brushProperty name="height" value="0.03528" units="cm"/>
      <inkml:brushProperty name="color" value="#945200"/>
    </inkml:brush>
  </inkml:definitions>
  <inkml:trace contextRef="#ctx0" brushRef="#br0">1 1 24575,'0'0'0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73"/>
    </inkml:context>
    <inkml:brush xml:id="br0">
      <inkml:brushProperty name="width" value="0.03528" units="cm"/>
      <inkml:brushProperty name="height" value="0.03528" units="cm"/>
      <inkml:brushProperty name="color" value="#945200"/>
    </inkml:brush>
  </inkml:definitions>
  <inkml:trace contextRef="#ctx0" brushRef="#br0">1 1 24575,'0'0'0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74"/>
    </inkml:context>
    <inkml:brush xml:id="br0">
      <inkml:brushProperty name="width" value="0.03528" units="cm"/>
      <inkml:brushProperty name="height" value="0.03528" units="cm"/>
      <inkml:brushProperty name="color" value="#945200"/>
    </inkml:brush>
  </inkml:definitions>
  <inkml:trace contextRef="#ctx0" brushRef="#br0">1 1 24575,'0'0'0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75"/>
    </inkml:context>
    <inkml:brush xml:id="br0">
      <inkml:brushProperty name="width" value="0.03528" units="cm"/>
      <inkml:brushProperty name="height" value="0.03528" units="cm"/>
      <inkml:brushProperty name="color" value="#945200"/>
    </inkml:brush>
  </inkml:definitions>
  <inkml:trace contextRef="#ctx0" brushRef="#br0">1 1 24575,'0'0'0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76"/>
    </inkml:context>
    <inkml:brush xml:id="br0">
      <inkml:brushProperty name="width" value="0.03528" units="cm"/>
      <inkml:brushProperty name="height" value="0.03528" units="cm"/>
      <inkml:brushProperty name="color" value="#945200"/>
    </inkml:brush>
  </inkml:definitions>
  <inkml:trace contextRef="#ctx0" brushRef="#br0">5 0 24575,'0'0'0,"-1"0"0,1 0 0,0 0 0,0 0 0,-1 0 0,1 0 0,-1 0 0,1 0 0,-1 0 0,1 0 0,0 0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0.111"/>
    </inkml:context>
    <inkml:brush xml:id="br0">
      <inkml:brushProperty name="width" value="0.35" units="cm"/>
      <inkml:brushProperty name="height" value="0.35" units="cm"/>
      <inkml:brushProperty name="color" value="#AB7942"/>
    </inkml:brush>
  </inkml:definitions>
  <inkml:trace contextRef="#ctx0" brushRef="#br0">0 1 24575,'10'2'0,"0"0"0,-7-2 0,1 0 0,0 0 0,2 1 0,1-1 0,-1 0 0,1 0 0,-1 0 0,0 0 0,-2 0 0,2 0 0,0 0 0,1 0 0,0 0 0,-3 0 0,2-1 0,-3 1 0,3 0 0,-2-1 0,4 1 0,-3-1 0,2 1 0,-2 0 0,1 0 0,-1 0 0,1 0 0,1 0 0,2 0 0,4 0 0,-2 1 0,0-1 0,-4 0 0,-2 0 0,-1 0 0,-1 0 0,3 0 0,0 0 0,2 0 0,1 0 0,-1 0 0,-2 0 0,-3 0 0,1 0 0,1-1 0,2 1 0,0 0 0,-2 0 0,-2 0 0,2 0 0,-1 0 0,1 0 0,-1 0 0,-1 0 0,2 0 0,2 0 0,3 0 0,-1-1 0,-1 1 0,-1 0 0,-2-1 0,-1 1 0,0 0 0,-6 7 0,5-6 0,-6 7 0,3-5 0,-1-2 0,1 6 0,-1-4 0,1 1 0,0 1 0,0-3 0,0 4 0,0-3 0,0 1 0,0 1 0,0-2 0,0 2 0,1-2 0,-1 1 0,1 0 0,0 0 0,0 1 0,0-2 0,0 2 0,0-2 0,1 1 0,-1 1 0,1-2 0,0 1 0,0-1 0,0 1 0,0-1 0,0 1 0,0 0 0,-1-1 0,1 1 0,0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77"/>
    </inkml:context>
    <inkml:brush xml:id="br0">
      <inkml:brushProperty name="width" value="0.03528" units="cm"/>
      <inkml:brushProperty name="height" value="0.03528" units="cm"/>
      <inkml:brushProperty name="color" value="#945200"/>
    </inkml:brush>
  </inkml:definitions>
  <inkml:trace contextRef="#ctx0" brushRef="#br0">1 1 24575,'0'0'0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78"/>
    </inkml:context>
    <inkml:brush xml:id="br0">
      <inkml:brushProperty name="width" value="0.03528" units="cm"/>
      <inkml:brushProperty name="height" value="0.03528" units="cm"/>
      <inkml:brushProperty name="color" value="#945200"/>
    </inkml:brush>
  </inkml:definitions>
  <inkml:trace contextRef="#ctx0" brushRef="#br0">1 1 24575,'0'0'0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79"/>
    </inkml:context>
    <inkml:brush xml:id="br0">
      <inkml:brushProperty name="width" value="0.03528" units="cm"/>
      <inkml:brushProperty name="height" value="0.03528" units="cm"/>
      <inkml:brushProperty name="color" value="#945200"/>
    </inkml:brush>
  </inkml:definitions>
  <inkml:trace contextRef="#ctx0" brushRef="#br0">0 0 24575,'0'0'0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80"/>
    </inkml:context>
    <inkml:brush xml:id="br0">
      <inkml:brushProperty name="width" value="0.03528" units="cm"/>
      <inkml:brushProperty name="height" value="0.03528" units="cm"/>
      <inkml:brushProperty name="color" value="#945200"/>
    </inkml:brush>
  </inkml:definitions>
  <inkml:trace contextRef="#ctx0" brushRef="#br0">1 0 24575,'0'0'0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81"/>
    </inkml:context>
    <inkml:brush xml:id="br0">
      <inkml:brushProperty name="width" value="0.03528" units="cm"/>
      <inkml:brushProperty name="height" value="0.03528" units="cm"/>
      <inkml:brushProperty name="color" value="#945200"/>
    </inkml:brush>
  </inkml:definitions>
  <inkml:trace contextRef="#ctx0" brushRef="#br0">1 1 24575,'0'0'0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82"/>
    </inkml:context>
    <inkml:brush xml:id="br0">
      <inkml:brushProperty name="width" value="0.03528" units="cm"/>
      <inkml:brushProperty name="height" value="0.03528" units="cm"/>
      <inkml:brushProperty name="color" value="#945200"/>
    </inkml:brush>
  </inkml:definitions>
  <inkml:trace contextRef="#ctx0" brushRef="#br0">1 25 24575,'4'13'0,"-3"-15"0,2 9 0,-3-14 0,-1 1 0,1 3 0,-1 0 0,1 0 0,0 2 0,1-1 0,-1 1 0,1-1 0,-1 1 0,0 0 0,0 0 0,0 1 0,0 0 0,0-1 0,1 1 0,0-1 0,-1 1 0,0-1 0,0 2 0,0 0 0,1 1 0,-1 2 0,0-1 0,0 1 0,0-1 0,0 0 0,0 1 0,0-1 0,0 1 0,0-2 0,0 1 0,0-1 0,0 1 0,-1-1 0,1 1 0,0 1 0,0-1 0,0 0 0,0 0 0,0 0 0,0-1 0,0-1 0,0 0 0,0 0 0,0-1 0,0 0 0,1-1 0,0-1 0,0 0 0,0-2 0,1-1 0,-1-2 0,1 1 0,-1 0 0,-1-1 0,-1 0 0,1 0 0,-2 2 0,2 2 0,-1 2 0,1 0 0,0 0 0,0 1 0,0 0 0,0-1 0,0 0 0,0-2 0,0 1 0,0 0 0,0 0 0,0 2 0,0 0 0,0 1 0,0 0 0,0 1 0,0 1 0,0 1 0,0 0 0,0 0 0,0 1 0,0-1 0,0 0 0,0 0 0,0 0 0,0-2 0,-1 2 0,1-1 0,-1-1 0,1 2 0,-1-1 0,1 0 0,0 0 0,0 0 0,0-1 0,0 0 0,0 0 0,0 0 0,1-1 0,-1 1 0,0-1 0,0-1 0,0 0 0,0 1 0,1-1 0,-1 2 0,0-1 0,0 1 0,0 0 0,0 0 0,0 2 0,1 0 0,-1 2 0,1-1 0,0 0 0,-1-3 0,1-2 0,-1 0 0,0-3 0,0 0 0,0-1 0,0 1 0,1 0 0,-1 1 0,0 0 0,0 0 0,0 0 0,0 2 0,0-2 0,0 1 0,0 0 0,-1-1 0,1 0 0,0 2 0,0-2 0,0 2 0,0-1 0,0 0 0,0 0 0,0 0 0,1-1 0,-1-1 0,2 1 0,-1-2 0,0 0 0,-1 0 0,1 0 0,-2-2 0,1 2 0,0-1 0,0 0 0,0 0 0,-1-1 0,1 3 0,0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11"/>
    </inkml:context>
    <inkml:brush xml:id="br0">
      <inkml:brushProperty name="width" value="0.03528" units="cm"/>
      <inkml:brushProperty name="height" value="0.03528" units="cm"/>
    </inkml:brush>
  </inkml:definitions>
  <inkml:trace contextRef="#ctx0" brushRef="#br0">0 1 24575,'0'0'0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48"/>
    </inkml:context>
    <inkml:brush xml:id="br0">
      <inkml:brushProperty name="width" value="0.03528" units="cm"/>
      <inkml:brushProperty name="height" value="0.03528" units="cm"/>
    </inkml:brush>
  </inkml:definitions>
  <inkml:trace contextRef="#ctx0" brushRef="#br0">1 1 24575,'0'0'0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49"/>
    </inkml:context>
    <inkml:brush xml:id="br0">
      <inkml:brushProperty name="width" value="0.03528" units="cm"/>
      <inkml:brushProperty name="height" value="0.03528" units="cm"/>
    </inkml:brush>
  </inkml:definitions>
  <inkml:trace contextRef="#ctx0" brushRef="#br0">0 1 24575,'0'0'0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50"/>
    </inkml:context>
    <inkml:brush xml:id="br0">
      <inkml:brushProperty name="width" value="0.03528" units="cm"/>
      <inkml:brushProperty name="height" value="0.03528" units="cm"/>
    </inkml:brush>
  </inkml:definitions>
  <inkml:trace contextRef="#ctx0" brushRef="#br0">1 1 24575,'0'1'0,"0"0"0,0 1 0,0-1 0,0 1 0,0 0 0,0-1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0.112"/>
    </inkml:context>
    <inkml:brush xml:id="br0">
      <inkml:brushProperty name="width" value="0.35" units="cm"/>
      <inkml:brushProperty name="height" value="0.35" units="cm"/>
      <inkml:brushProperty name="color" value="#AB7942"/>
    </inkml:brush>
  </inkml:definitions>
  <inkml:trace contextRef="#ctx0" brushRef="#br0">1 1 24575,'9'7'0,"-2"0"0,-2-3 0,-2 0 0,1 0 0,-2-1 0,0 1 0,-1-1 0,2 2 0,-1-2 0,1 1 0,0 0 0,-1-1 0,0 1 0,0 0 0,-1 1 0,1-1 0,0 0 0,-1 0 0,1 0 0,-1 0 0,1 0 0,0 1 0,-1-2 0,0 1 0,1-1 0,-1 2 0,2-1 0,-1 1 0,0 0 0,0-1 0,0 1 0,0-1 0,0 1 0,0-1 0,-1 1 0,1 1 0,-1-2 0,1 3 0,2-1 0,-2 1 0,1 0 0,-1-2 0,0 1 0,0-1 0,-1 1 0,1 0 0,0 0 0,-1 0 0,2 1 0,-1-1 0,-1 0 0,1-2 0,-1 1 0,1 0 0,-1 0 0,1 0 0,-1 0 0,1 0 0,0 1 0,0-2 0,-1 2 0,0-1 0,1 0 0,0 0 0,0 1 0,0 0 0,0-1 0,0 1 0,1-1 0,-1 0 0,0-1 0,-1 0 0,1 0 0,-1 0 0,0 0 0,1 0 0,-1 0 0,0 0 0,1 1 0,-1-1 0,1 3 0,0-3 0,0 1 0,0 0 0,-1 0 0,2 1 0,-2-1 0,1 1 0,-1-1 0,1 1 0,0-1 0,-1 2 0,2 0 0,-2-1 0,2 1 0,-2-2 0,1 0 0,-1 0 0,-1 0 0,2-1 0,-1 1 0,0-1 0,-1 0 0,1 1 0,0-1 0,1 2 0,-2-2 0,1 0 0,0 0 0,0 0 0,0 1 0,0-1 0,1 3 0,-1-2 0,0 2 0,1-1 0,-1 0 0,1-2 0,-2 0 0,1 0 0,0 1 0,0 0 0,0 0 0,1 0 0,-2-2 0,1 1 0,1 1 0,-1 0 0,0 0 0,0 0 0,1 0 0,-1 2 0,1-1 0,-1 2 0,0 0 0,0 0 0,0 0 0,-1-2 0,2 2 0,-1-2 0,0 3 0,0-1 0,0 0 0,0 1 0,0-2 0,0 2 0,0-2 0,0 2 0,0-1 0,0 2 0,-1 0 0,1-1 0,0 2 0,0-3 0,-1 2 0,2-1 0,-2 1 0,1-1 0,0-1 0,-1 3 0,1-2 0,0 1 0,0-2 0,0 0 0,-1-1 0,0-2 0,1 0 0,-1-1 0,1 1 0,-1-1 0,1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51"/>
    </inkml:context>
    <inkml:brush xml:id="br0">
      <inkml:brushProperty name="width" value="0.03528" units="cm"/>
      <inkml:brushProperty name="height" value="0.03528" units="cm"/>
    </inkml:brush>
  </inkml:definitions>
  <inkml:trace contextRef="#ctx0" brushRef="#br0">1 1 24575,'0'0'0,"0"1"0,0 0 0,0-1 0,0 0 0,0 0 0,0 1 0,0-1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52"/>
    </inkml:context>
    <inkml:brush xml:id="br0">
      <inkml:brushProperty name="width" value="0.03528" units="cm"/>
      <inkml:brushProperty name="height" value="0.03528" units="cm"/>
    </inkml:brush>
  </inkml:definitions>
  <inkml:trace contextRef="#ctx0" brushRef="#br0">4 13 24575,'0'-1'0,"0"1"0,0 0 0,0-1 0,0 1 0,0 0 0,0 0 0,0-1 0,0 1 0,0-1 0,-1 0 0,0-1 0,1 0 0,-1 1 0,1-1 0,0 1 0,0 1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53"/>
    </inkml:context>
    <inkml:brush xml:id="br0">
      <inkml:brushProperty name="width" value="0.03528" units="cm"/>
      <inkml:brushProperty name="height" value="0.03528" units="cm"/>
    </inkml:brush>
  </inkml:definitions>
  <inkml:trace contextRef="#ctx0" brushRef="#br0">1 36 24575,'0'0'0,"0"-1"0,0 1 0,0-1 0,0-1 0,0 1 0,0-1 0,0 0 0,0-1 0,0-1 0,0 0 0,1 0 0,-1 2 0,0 0 0,0 1 0,0 0 0,0 1 0,0-1 0,0 0 0,0 0 0,0-1 0,0 2 0,0-1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54"/>
    </inkml:context>
    <inkml:brush xml:id="br0">
      <inkml:brushProperty name="width" value="0.03528" units="cm"/>
      <inkml:brushProperty name="height" value="0.03528" units="cm"/>
    </inkml:brush>
  </inkml:definitions>
  <inkml:trace contextRef="#ctx0" brushRef="#br0">0 8 24575,'0'-1'0,"1"0"0,0-1 0,-1 0 0,1 1 0,-1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55"/>
    </inkml:context>
    <inkml:brush xml:id="br0">
      <inkml:brushProperty name="width" value="0.03528" units="cm"/>
      <inkml:brushProperty name="height" value="0.03528" units="cm"/>
    </inkml:brush>
  </inkml:definitions>
  <inkml:trace contextRef="#ctx0" brushRef="#br0">0 136 24575,'0'0'0,"0"2"0,0-2 0,0 2 0,0-1 0,1 0 0,-1 1 0,0 0 0,0 0 0,0 0 0,0 0 0,0-1 0,0 1 0,0-1 0,0 0 0,0 0 0,0 0 0,0-1 0,0 1 0,0 1 0,0-1 0,0 0 0,0 0 0,0 0 0,0 0 0,0 0 0,0 0 0,0 0 0,1 0 0,-1-1 0,0 1 0,0 0 0,1 0 0,-1 0 0,0 0 0,0 1 0,0-1 0,0 0 0,0 1 0,0-1 0,0 1 0,1-1 0,-1 0 0,0 0 0,0 0 0,0-1 0,0 1 0,0-1 0,0 0 0,0 1 0,0-1 0,0 1 0,0-1 0,0 0 0,0 1 0,0-1 0,0 1 0,0-1 0,0 0 0,0-1 0,0 0 0,0-3 0,0 1 0,0-1 0,0 1 0,0 0 0,0 0 0,0 0 0,0 0 0,0-1 0,0-1 0,1 0 0,-1 0 0,0 1 0,0 1 0,0 1 0,0 0 0,0 1 0,0-1 0,0 1 0,0-1 0,0 1 0,0-1 0,0 0 0,0 0 0,0-1 0,0 0 0,0 1 0,0 0 0,0 0 0,0 1 0,1-1 0,-1-1 0,0 1 0,0-2 0,0 1 0,0 0 0,0 1 0,0 0 0,0 0 0,0 0 0,0 1 0,0 0 0,0-1 0,-1 1 0,1-1 0,0 1 0,-1 0 0,1 0 0,0 0 0,0-1 0,0 2 0,0-1 0,0 0 0,0 0 0,0 0 0,-1-1 0,1 1 0,0 0 0,0-1 0,0 0 0,0 0 0,0 0 0,0 1 0,0 0 0,0 0 0,1 0 0,-1 0 0,0 1 0,0-1 0,0 0 0,0 0 0,0 0 0,0 0 0,0 0 0,0 1 0,0 0 0,0-1 0,0 1 0,0-1 0,0 1 0,0 0 0,0-1 0,0 1 0,0-1 0,0 1 0,0-1 0,0 0 0,0 0 0,0 0 0,0 0 0,0 0 0,0 0 0,0 0 0,0 1 0,0 0 0,0-1 0,0 1 0,0-1 0,0 0 0,0 0 0,0 1 0,0-1 0,0 1 0,0-1 0,0 1 0,0-1 0,0 0 0,0 1 0,0 0 0,0 0 0,0 0 0,0-1 0,0 1 0,0-1 0,0 0 0,0 0 0,0 1 0,0-1 0,0-1 0,0 1 0,1 0 0,-1 0 0,0-1 0,0 2 0,0-1 0,0 0 0,0 0 0,0 1 0,0-1 0,0 1 0,1 0 0,-1 0 0,0 0 0,0-1 0,0 1 0,0 0 0,0-1 0,0 1 0,0 0 0,1-1 0,-1 1 0,0-1 0,0 1 0,0 0 0,1-1 0,-1 0 0,0 1 0,0 0 0,0-1 0,0 1 0,0-1 0,0 1 0,0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42"/>
    </inkml:context>
    <inkml:brush xml:id="br0">
      <inkml:brushProperty name="width" value="0.03528" units="cm"/>
      <inkml:brushProperty name="height" value="0.03528" units="cm"/>
    </inkml:brush>
  </inkml:definitions>
  <inkml:trace contextRef="#ctx0" brushRef="#br0">1 0 24575,'0'0'0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43"/>
    </inkml:context>
    <inkml:brush xml:id="br0">
      <inkml:brushProperty name="width" value="0.03528" units="cm"/>
      <inkml:brushProperty name="height" value="0.03528" units="cm"/>
    </inkml:brush>
  </inkml:definitions>
  <inkml:trace contextRef="#ctx0" brushRef="#br0">0 1 24575,'1'0'0,"-1"1"0,2 0 0,-1 0 0,2 0 0,-1 1 0,1 0 0,-2-2 0,0 1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44"/>
    </inkml:context>
    <inkml:brush xml:id="br0">
      <inkml:brushProperty name="width" value="0.03528" units="cm"/>
      <inkml:brushProperty name="height" value="0.03528" units="cm"/>
    </inkml:brush>
  </inkml:definitions>
  <inkml:trace contextRef="#ctx0" brushRef="#br0">0 0 24575,'0'1'0,"0"-1"0,0 1 0,0-1 0,0 0 0,0 1 0,0 0 0,0-1 0,0 1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45"/>
    </inkml:context>
    <inkml:brush xml:id="br0">
      <inkml:brushProperty name="width" value="0.03528" units="cm"/>
      <inkml:brushProperty name="height" value="0.03528" units="cm"/>
    </inkml:brush>
  </inkml:definitions>
  <inkml:trace contextRef="#ctx0" brushRef="#br0">0 0 24575,'0'1'0,"0"0"0,0 0 0,0-1 0,0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46"/>
    </inkml:context>
    <inkml:brush xml:id="br0">
      <inkml:brushProperty name="width" value="0.03528" units="cm"/>
      <inkml:brushProperty name="height" value="0.03528" units="cm"/>
    </inkml:brush>
  </inkml:definitions>
  <inkml:trace contextRef="#ctx0" brushRef="#br0">0 2 24575,'0'-1'0,"0"0"0,0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0.113"/>
    </inkml:context>
    <inkml:brush xml:id="br0">
      <inkml:brushProperty name="width" value="0.35" units="cm"/>
      <inkml:brushProperty name="height" value="0.35" units="cm"/>
      <inkml:brushProperty name="color" value="#AB7942"/>
    </inkml:brush>
  </inkml:definitions>
  <inkml:trace contextRef="#ctx0" brushRef="#br0">1 0 24575,'2'10'0,"-1"-1"0,0-8 0,0 3 0,2-1 0,0 0 0,1-1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47"/>
    </inkml:context>
    <inkml:brush xml:id="br0">
      <inkml:brushProperty name="width" value="0.03528" units="cm"/>
      <inkml:brushProperty name="height" value="0.03528" units="cm"/>
    </inkml:brush>
  </inkml:definitions>
  <inkml:trace contextRef="#ctx0" brushRef="#br0">0 0 24575,'0'0'0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12"/>
    </inkml:context>
    <inkml:brush xml:id="br0">
      <inkml:brushProperty name="width" value="0.03528" units="cm"/>
      <inkml:brushProperty name="height" value="0.03528" units="cm"/>
      <inkml:brushProperty name="color" value="#945200"/>
    </inkml:brush>
  </inkml:definitions>
  <inkml:trace contextRef="#ctx0" brushRef="#br0">8 1 24575,'0'2'0,"0"0"0,0-2 0,0 1 0,0 0 0,0-1 0,0 1 0,0 0 0,0-1 0,0 0 0,0 1 0,-1 0 0,1-1 0,0 1 0,0 0 0,0-1 0,0 1 0,0 0 0,0 0 0,-1-1 0,1 1 0,0-1 0,0 1 0,0-1 0,0 1 0,0 0 0,0 0 0,0-1 0,0 1 0,0-1 0,0 1 0,0 0 0,0-1 0,0 1 0,-1-1 0,1 1 0,0 0 0,0-1 0,0 1 0,0-1 0,1 1 0,-1-1 0,0 1 0,0 0 0,0-1 0,0 1 0,0-1 0,0 1 0,0-1 0,0 1 0,0 0 0,0 0 0,0-1 0,0 1 0,0-1 0,0 1 0,0 0 0,-1 0 0,1 0 0,0-1 0,0 1 0,0-1 0,0 1 0,0 0 0,0-1 0,0 1 0,0-1 0,0 0 0,0 1 0,1 0 0,-1 0 0,0-1 0,0 1 0,0-1 0,0 1 0,0 0 0,0-1 0,0 1 0,0 0 0,0 0 0,0 0 0,0 0 0,0-1 0,0 0 0,0 1 0,0-1 0,0 1 0,0 0 0,0 0 0,0-1 0,0 0 0,0 1 0,0 0 0,0-1 0,0 1 0,0 0 0,0-1 0,0 1 0,0-1 0,0 1 0,0 0 0,0 0 0,0-1 0,0 1 0,0 0 0,0 0 0,0 0 0,0-1 0,0 2 0,0-1 0,0 0 0,0 0 0,0-1 0,0 1 0,0-1 0,0 1 0,0 0 0,0-1 0,0 1 0,0-1 0,0 1 0,0-1 0,0 1 0,0 0 0,0-1 0,0 1 0,0 0 0,0-1 0,0 0 0,0 1 0,-1 0 0,1-1 0,0 1 0,0-1 0,0 1 0,0-1 0,0 1 0,0 0 0,0-1 0,0 0 0,0 1 0,0 0 0,0-1 0,0 1 0,0 0 0,1-1 0,-1 1 0,0 0 0,0 0 0,0 0 0,0 0 0,0-1 0,0 1 0,0 0 0,0 0 0,0-1 0,1 1 0,-1-1 0,0 1 0,0-1 0,0 1 0,0 0 0,0-1 0,0 1 0,0 0 0,0 0 0,0 0 0,0 0 0,0 0 0,0-1 0,0 1 0,0 0 0,0-1 0,0 1 0,0-1 0,0 1 0,0 0 0,0-1 0,0 1 0,0-1 0,0 1 0,0 0 0,0 0 0,0 0 0,0 0 0,0 0 0,0 0 0,0 0 0,0-1 0,0 1 0,0 0 0,0 0 0,0 0 0,0 0 0,0 0 0,0 1 0,-1-2 0,1 1 0,0 0 0,0 1 0,0-2 0,0 1 0,0 0 0,0 0 0,0 0 0,-1 1 0,1-1 0,0 0 0,0 0 0,0 0 0,0 0 0,0-1 0,0 2 0,0-1 0,0 1 0,0-1 0,0 1 0,0-1 0,0 0 0,0 0 0,0 0 0,0 0 0,0-1 0,0 1 0,0 0 0,0 0 0,0-1 0,0 1 0,0 0 0,0 0 0,0 0 0,0 0 0,0 0 0,0 0 0,0 0 0,0-1 0,0 1 0,0-1 0,0 1 0,0 0 0,0 0 0,0 0 0,0 0 0,0 0 0,0 0 0,1 0 0,-1 1 0,0-1 0,0-1 0,0 1 0,0 0 0,0-1 0,0 1 0,0 0 0,0-1 0,0 1 0,0 1 0,0-1 0,0-1 0,0 1 0,0-1 0,0 1 0,0 0 0,0 0 0,0 1 0,0 0 0,0-1 0,0 0 0,0 0 0,0 0 0,0-1 0,-2 0 0,1 0 0,-2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13"/>
    </inkml:context>
    <inkml:brush xml:id="br0">
      <inkml:brushProperty name="width" value="0.03528" units="cm"/>
      <inkml:brushProperty name="height" value="0.03528" units="cm"/>
      <inkml:brushProperty name="color" value="#945200"/>
    </inkml:brush>
  </inkml:definitions>
  <inkml:trace contextRef="#ctx0" brushRef="#br0">7 0 24575,'0'1'0,"0"1"0,0-2 0,0 0 0,0 1 0,0-1 0,0 2 0,0-1 0,0-1 0,0 1 0,0-1 0,0 1 0,0-1 0,0 1 0,0 0 0,0 0 0,0-1 0,0 0 0,0 1 0,0 0 0,0 0 0,0-1 0,0 1 0,0-1 0,0 0 0,0 1 0,0-1 0,0 1 0,0 0 0,1 0 0,-1-1 0,0 0 0,0 1 0,0 0 0,0 0 0,0-1 0,0 1 0,0-1 0,0 1 0,0 0 0,0-1 0,0 1 0,0-1 0,0 1 0,0-1 0,0 1 0,0 0 0,0 0 0,0 0 0,0-1 0,0 1 0,0 0 0,0-1 0,0 1 0,0 0 0,0-1 0,0 1 0,0 0 0,0 0 0,0-1 0,0 1 0,0-1 0,0 1 0,0 0 0,0 0 0,0 0 0,0-1 0,0 1 0,0 0 0,0 0 0,1-1 0,-1 1 0,0-1 0,0 1 0,0 0 0,0 0 0,0-1 0,0 1 0,0-1 0,0 1 0,0 0 0,0-1 0,0 1 0,0-1 0,0 1 0,0 0 0,0 0 0,0 0 0,1-1 0,-1 1 0,0 0 0,0-1 0,0 1 0,0 0 0,0 0 0,0-1 0,0 1 0,0 0 0,0-1 0,0 1 0,0-1 0,0 1 0,0-1 0,0 1 0,0 0 0,0-1 0,0 1 0,0 0 0,0 0 0,0 0 0,0 0 0,0-1 0,0 1 0,0-1 0,0 1 0,0 0 0,0-1 0,0 1 0,0-1 0,0 1 0,0 0 0,0 0 0,0 0 0,-1-1 0,1 1 0,0 0 0,0 0 0,0 0 0,0-1 0,0 1 0,0-1 0,0 2 0,0-1 0,0-1 0,0 1 0,0 0 0,0-1 0,0 1 0,0 0 0,0-1 0,-1 1 0,1-1 0,0 1 0,0 0 0,0-1 0,0 1 0,0-1 0,0 1 0,0 0 0,0 0 0,0-1 0,0 1 0,1-1 0,-1 1 0,0 0 0,0 0 0,0 0 0,0-1 0,0 0 0,0 1 0,0-1 0,0 1 0,0 0 0,0 0 0,0-1 0,0 0 0,0 1 0,0 0 0,0-1 0,0 1 0,0 0 0,0-1 0,0 2 0,1-1 0,-1 0 0,0 1 0,0 0 0,0-1 0,0 0 0,0 0 0,0 0 0,0 0 0,0 0 0,0 0 0,0-1 0,0 1 0,0-1 0,0 1 0,0 0 0,0 0 0,0 0 0,0-1 0,0 0 0,0 1 0,0 0 0,0-1 0,0 1 0,0 0 0,0-1 0,0 1 0,0 0 0,0-1 0,0 1 0,0-1 0,0 1 0,-1 0 0,1 0 0,0 0 0,0-1 0,0 0 0,0 1 0,0 0 0,0-1 0,0 1 0,0 0 0,0-1 0,0 0 0,0 1 0,-1 0 0,1-1 0,0 1 0,0 0 0,0-1 0,0 1 0,0 0 0,0 0 0,0 0 0,0 1 0,0 0 0,0-1 0,0 1 0,0-1 0,-1 0 0,1 1 0,0-1 0,0 1 0,0 0 0,0-1 0,0 1 0,0-1 0,0 0 0,0 0 0,0 1 0,0-2 0,0 2 0,0-2 0,0 2 0,0-2 0,0 1 0,0 0 0,0 0 0,0 0 0,0 0 0,0 0 0,0 1 0,0-2 0,0 1 0,0 1 0,0-1 0,0 1 0,0 0 0,0-2 0,0 2 0,0-1 0,-1 0 0,1 0 0,0 1 0,0 0 0,0-1 0,0 1 0,0-1 0,0 1 0,0-1 0,0 1 0,0-1 0,0 0 0,0 1 0,0 0 0,0-1 0,0 0 0,0 1 0,0-1 0,0 0 0,0 1 0,0-2 0,0 1 0,0 0 0,0 0 0,0 0 0,0 0 0,0 0 0,0 0 0,0 0 0,0 0 0,0 1 0,0-2 0,0 1 0,0 0 0,-1 0 0,1 0 0,0 0 0,0 0 0,0 0 0,0 0 0,0 0 0,0 0 0,0 0 0,-1 0 0,1 0 0,0 0 0,0 0 0,0 0 0,0 0 0,0 0 0,0 0 0,0 0 0,0-1 0,0 1 0,0 0 0,-1 0 0,1 0 0,0-1 0,0 1 0,0 1 0,-1-2 0,1 1 0,0 0 0,0 0 0,0 0 0,0-1 0,-1 1 0,1 0 0,0 0 0,0-1 0,0 1 0,0 0 0,0 0 0,0 0 0,0 1 0,0-2 0,0 1 0,0 0 0,-1 0 0,1 0 0,0-1 0,0 1 0,0-1 0,0 1 0,0 0 0,0 0 0,0-1 0,0 0 0,0 1 0,0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14"/>
    </inkml:context>
    <inkml:brush xml:id="br0">
      <inkml:brushProperty name="width" value="0.03528" units="cm"/>
      <inkml:brushProperty name="height" value="0.03528" units="cm"/>
      <inkml:brushProperty name="color" value="#945200"/>
    </inkml:brush>
  </inkml:definitions>
  <inkml:trace contextRef="#ctx0" brushRef="#br0">6 1 24575,'0'1'0,"0"0"0,0 0 0,0-1 0,0 1 0,0 0 0,0 0 0,0 0 0,0-1 0,0 1 0,0 0 0,0 0 0,0-1 0,0 1 0,0-1 0,0 1 0,0-1 0,0 1 0,0-1 0,0 1 0,0 0 0,0 0 0,0-1 0,0 1 0,0 0 0,0 1 0,0-1 0,0 1 0,0-1 0,0-1 0,0 0 0,0 1 0,0 0 0,0 0 0,0-1 0,0 1 0,0-1 0,0 0 0,0 1 0,0 0 0,-1 0 0,1-1 0,0 1 0,0-1 0,0 1 0,0 1 0,0-2 0,0 1 0,0 1 0,0-1 0,0 0 0,0 0 0,0 0 0,0 0 0,0 0 0,0 0 0,0 0 0,0 0 0,0-1 0,0 2 0,0-1 0,0 0 0,0-1 0,-1 1 0,1-1 0,0 1 0,0 0 0,0-1 0,0 1 0,0 0 0,0 1 0,0 0 0,0-1 0,0 1 0,0-1 0,0 0 0,0 1 0,0-2 0,0 2 0,0-1 0,0 0 0,0 0 0,0-1 0,0 1 0,0 0 0,0-1 0,0 1 0,0 0 0,0-1 0,0 1 0,0 0 0,0 0 0,0-1 0,0 1 0,0 0 0,0-1 0,0 2 0,0-2 0,0 1 0,0 0 0,0 0 0,0 0 0,0-1 0,0 1 0,0 0 0,0 0 0,0 0 0,0-1 0,0 1 0,0 0 0,0 0 0,0 0 0,0-1 0,0 1 0,0 0 0,0-1 0,0 1 0,0 0 0,0 0 0,0 0 0,0 0 0,0 0 0,0 0 0,-1 0 0,1-1 0,0 1 0,0 0 0,0 0 0,0 0 0,0 1 0,0-1 0,-1 0 0,1 0 0,0 0 0,0 0 0,0 0 0,0 0 0,0 0 0,0 0 0,0 0 0,-1 0 0,1 0 0,0-1 0,0 1 0,0-1 0,0 1 0,0 0 0,0 0 0,0-1 0,0 1 0,0-1 0,0 1 0,1-3 0,-1 2 0,2-2 0,-2 2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15"/>
    </inkml:context>
    <inkml:brush xml:id="br0">
      <inkml:brushProperty name="width" value="0.03528" units="cm"/>
      <inkml:brushProperty name="height" value="0.03528" units="cm"/>
      <inkml:brushProperty name="color" value="#945200"/>
    </inkml:brush>
  </inkml:definitions>
  <inkml:trace contextRef="#ctx0" brushRef="#br0">6 9 24575,'0'2'0,"1"-1"0,-1-1 0,0 1 0,0 0 0,1 0 0,-1 1 0,0-2 0,0 1 0,0 0 0,0-1 0,0 1 0,0-1 0,0 1 0,0 0 0,0-1 0,0 1 0,0 0 0,0 0 0,0 0 0,0 0 0,0 0 0,0-1 0,0 1 0,0 0 0,0 0 0,0 0 0,0 0 0,0 1 0,0-1 0,0 0 0,0 0 0,0 0 0,0-1 0,0 1 0,0-1 0,0 1 0,0 0 0,0 0 0,0-1 0,0 1 0,1 0 0,-1 0 0,0 0 0,0 0 0,0 0 0,0 0 0,0 0 0,0 0 0,0 0 0,0 0 0,0 0 0,0-1 0,0 1 0,0 1 0,0-1 0,0-1 0,0 1 0,0 0 0,0 0 0,0 0 0,0-1 0,0 1 0,0-1 0,0 1 0,0 0 0,0 0 0,0-1 0,0 1 0,0-1 0,0 1 0,0 0 0,0-1 0,0 1 0,0-1 0,0 1 0,0 0 0,0-1 0,0 1 0,0-1 0,0 1 0,0 1 0,0-1 0,0 0 0,1 0 0,-1 1 0,0-1 0,0 0 0,0 0 0,0 1 0,0-2 0,0 1 0,0 0 0,0 0 0,0 0 0,0-1 0,-1 2 0,1-1 0,0 0 0,0 0 0,0 1 0,0-1 0,0-1 0,0 1 0,0 0 0,0 0 0,0 0 0,0 0 0,0 1 0,0-1 0,0 1 0,0-1 0,0 0 0,0 0 0,0 0 0,0 1 0,0 0 0,0 0 0,0 1 0,0-2 0,0 0 0,0 0 0,0 0 0,0 0 0,0 0 0,0 1 0,0 0 0,0 0 0,0-1 0,0 0 0,0 0 0,0 0 0,0 0 0,0-1 0,0 1 0,0 0 0,0-1 0,0 1 0,0-3 0,1 2 0,-1-1 0,1 0 0,-1 1 0,0-1 0,1 1 0,-1-1 0,0 0 0,0 1 0,0-1 0,0 0 0,0 1 0,0-1 0,0 0 0,1 1 0,-1 0 0,0-1 0,0 0 0,0 0 0,-1 1 0,1-1 0,0 1 0,0-1 0,0 1 0,0-1 0,0 1 0,0-1 0,0 1 0,0-1 0,0 1 0,-1-1 0,1 1 0,0-1 0,-1 0 0,1 0 0,-1 1 0,1-1 0,-1 0 0,1 1 0,0-1 0,0 0 0,0 1 0,-1-1 0,1 0 0,-1 0 0,1 0 0,-1 1 0,0-2 0,1 1 0,-1 0 0,0 1 0,1 0 0,0-1 0,0 1 0,0-1 0,0 0 0,0 1 0,0-1 0,0 1 0,0-1 0,0 1 0,0-1 0,0 0 0,0 1 0,0-1 0,0 1 0,0-1 0,0 0 0,0 0 0,0 0 0,0 1 0,0-1 0,0 0 0,0 1 0,-1-1 0,1 0 0,0 0 0,0 0 0,0 0 0,0 1 0,0-1 0,0 1 0,0-1 0,0 0 0,0 0 0,0 0 0,0 0 0,0-1 0,0 1 0,0-1 0,0 0 0,0 2 0,0-1 0,0 0 0,0 0 0,0 0 0,0 1 0,-1-1 0,1 0 0,0 0 0,0 1 0,0-1 0,0 1 0,0-1 0,0 0 0,0 1 0,0-1 0,0 0 0,0 1 0,0-1 0,0 1 0,0-1 0,0 0 0,0 0 0,0 1 0,0 0 0,0-1 0,0 0 0,0 0 0,0 0 0,0-1 0,0 1 0,0 0 0,0 0 0,0 1 0,0-1 0,0 0 0,0 1 0,0-1 0,0 1 0,0-1 0,0 0 0,0 0 0,0 0 0,0 0 0,0-1 0,0 1 0,0-1 0,0 0 0,0 1 0,0-1 0,0 1 0,0 0 0,0-1 0,0 0 0,1 0 0,-1 1 0,0 0 0,0-1 0,0 2 0,0 0 0,0-1 0,0-1 0,0 1 0,0-1 0,0 0 0,0 2 0,0 0 0,0-1 0,0 0 0,0 0 0,1 0 0,-1 1 0,0-1 0,0 1 0,0-1 0,0 0 0,0 0 0,0 1 0,0-1 0,0 0 0,0 0 0,0 1 0,0-1 0,0 1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35"/>
    </inkml:context>
    <inkml:brush xml:id="br0">
      <inkml:brushProperty name="width" value="0.03528" units="cm"/>
      <inkml:brushProperty name="height" value="0.03528" units="cm"/>
      <inkml:brushProperty name="color" value="#945200"/>
    </inkml:brush>
  </inkml:definitions>
  <inkml:trace contextRef="#ctx0" brushRef="#br0">7 5 24575,'1'0'0,"1"-1"0,-2 0 0,1 1 0,-1-1 0,1 0 0,-1 1 0,-1 1 0,0 0 0,0 1 0,1-2 0,0 0 0,0 1 0,-1 0 0,1 0 0,0-1 0,0 1 0,0-1 0,0 0 0,0 1 0,0-1 0,0-1 0,0 1 0,1-2 0,-1 2 0,0-1 0,-1 1 0,1-1 0,0 1 0,-1 0 0,1-1 0,-1 1 0,1-1 0,-1 2 0,1 0 0,-1-1 0,1 1 0,0-1 0,0 1 0,0 0 0,0-1 0,0 1 0,0-1 0,-1 0 0,1 1 0,0 0 0,0-1 0,0 1 0,0-1 0,0 1 0,-1-1 0,1 1 0,0-1 0,0 1 0,0 0 0,0-1 0,0 1 0,0-1 0,0 1 0,0-1 0,0 1 0,0 0 0,-1-1 0,1 1 0,0-1 0,0 1 0,0-1 0,0 1 0,0 0 0,0-1 0,0 1 0,0-1 0,0 2 0,-1-1 0,1 0 0,0-1 0,0 1 0,0-1 0,0 1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36"/>
    </inkml:context>
    <inkml:brush xml:id="br0">
      <inkml:brushProperty name="width" value="0.03528" units="cm"/>
      <inkml:brushProperty name="height" value="0.03528" units="cm"/>
      <inkml:brushProperty name="color" value="#945200"/>
    </inkml:brush>
  </inkml:definitions>
  <inkml:trace contextRef="#ctx0" brushRef="#br0">1 0 24575,'0'1'0,"0"1"0,-1-2 0,1 0 0,0 1 0,0-1 0,0 1 0,0-1 0,0 1 0,0 0 0,0-1 0,0 1 0,0-1 0,0 1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37"/>
    </inkml:context>
    <inkml:brush xml:id="br0">
      <inkml:brushProperty name="width" value="0.03528" units="cm"/>
      <inkml:brushProperty name="height" value="0.03528" units="cm"/>
      <inkml:brushProperty name="color" value="#945200"/>
    </inkml:brush>
  </inkml:definitions>
  <inkml:trace contextRef="#ctx0" brushRef="#br0">1 0 24575,'0'0'0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38"/>
    </inkml:context>
    <inkml:brush xml:id="br0">
      <inkml:brushProperty name="width" value="0.03528" units="cm"/>
      <inkml:brushProperty name="height" value="0.03528" units="cm"/>
      <inkml:brushProperty name="color" value="#945200"/>
    </inkml:brush>
  </inkml:definitions>
  <inkml:trace contextRef="#ctx0" brushRef="#br0">0 0 24575,'4'0'0,"-1"0"0,-2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39"/>
    </inkml:context>
    <inkml:brush xml:id="br0">
      <inkml:brushProperty name="width" value="0.03528" units="cm"/>
      <inkml:brushProperty name="height" value="0.03528" units="cm"/>
      <inkml:brushProperty name="color" value="#945200"/>
    </inkml:brush>
  </inkml:definitions>
  <inkml:trace contextRef="#ctx0" brushRef="#br0">0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0.114"/>
    </inkml:context>
    <inkml:brush xml:id="br0">
      <inkml:brushProperty name="width" value="0.35" units="cm"/>
      <inkml:brushProperty name="height" value="0.35" units="cm"/>
      <inkml:brushProperty name="color" value="#AB7942"/>
    </inkml:brush>
  </inkml:definitions>
  <inkml:trace contextRef="#ctx0" brushRef="#br0">0 1 24575,'8'8'0,"0"-1"0,-2-3 0,0 0 0,2 2 0,-2-1 0,-1-1 0,-1 0 0,-2-1 0,0 0 0,1 0 0,-1 1 0,1 0 0,0 0 0,2 1 0,-1-1 0,0 1 0,-1-2 0,-1 0 0,0 1 0,0 0 0,0 0 0,0 0 0,0 1 0,0-1 0,1 2 0,0-1 0,-2 2 0,3 0 0,-2-1 0,0 2 0,2-1 0,1 2 0,1 1 0,-1-3 0,-1 1 0,-1-2 0,0 0 0,-1 0 0,1 2 0,1 0 0,0 0 0,1 1 0,-1-2 0,2 2 0,-3-3 0,0 0 0,1 0 0,-1-1 0,0 1 0,0 0 0,1 0 0,-1-1 0,0 1 0,0-1 0,-1-1 0,0 1 0,0-2 0,0 1 0,-1 0 0,1 1 0,0-1 0,1 1 0,-2-1 0,2 0 0,-2 1 0,1-1 0,0 3 0,1-1 0,1 2 0,-1-1 0,1 1 0,-2-2 0,1 1 0,0-1 0,-1-1 0,2 2 0,-1-2 0,1 3 0,-1-2 0,0 0 0,-1-1 0,0 0 0,0 1 0,0-1 0,1 2 0,0 0 0,-1 0 0,0 0 0,0 0 0,1 0 0,-1-1 0,0 2 0,1 0 0,-1 0 0,0-1 0,0 0 0,-1-1 0,0-1 0,1 1 0,0 1 0,-1-1 0,1 2 0,-1-1 0,1 1 0,0-1 0,-1 2 0,1-1 0,-1-1 0,1 2 0,0-1 0,0 2 0,0-1 0,1 1 0,-2-1 0,1 0 0,-1 1 0,1-2 0,0 2 0,0-2 0,0 1 0,-1 0 0,1 0 0,0 0 0,-1-1 0,1 1 0,-2-2 0,2 0 0,-1 1 0,0-1 0,0 0 0,0 0 0,0-2 0,-1 0 0,1 0 0,-1-1 0,0 0 0,1 1 0,-1 0 0,1 0 0,0 0 0,-1 1 0,0-1 0,1 1 0,-1-1 0,0 0 0,0 1 0,0-1 0,1 2 0,-1 1 0,0-2 0,0 3 0,0-3 0,1 1 0,-1-1 0,0 0 0,0 1 0,1-1 0,-1 1 0,0-1 0,1 2 0,-1-2 0,0 1 0,0 0 0,0-1 0,1 1 0,-1-1 0,0 2 0,0-2 0,0 3 0,0 0 0,0-2 0,0 2 0,0-4 0,0 4 0,0-3 0,0 4 0,0-1 0,0 1 0,0 1 0,0-2 0,0 3 0,-1-4 0,1 4 0,-1-2 0,0 1 0,0 0 0,1-1 0,-1-1 0,0-2 0,1-2 0,0-2 0,1-14 0,-1 3 0,2-6 0,-1 7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40"/>
    </inkml:context>
    <inkml:brush xml:id="br0">
      <inkml:brushProperty name="width" value="0.03528" units="cm"/>
      <inkml:brushProperty name="height" value="0.03528" units="cm"/>
      <inkml:brushProperty name="color" value="#945200"/>
    </inkml:brush>
  </inkml:definitions>
  <inkml:trace contextRef="#ctx0" brushRef="#br0">0 0 24575,'0'1'0,"0"0"0,0 0 0,0-1 0,0 1 0,0-1 0,0 1 0,0-1 0,0 1 0,0 0 0,0-1 0,0 1 0,0-1 0,0 1 0,0-1 0,0 1 0,0 0 0,0-1 0,0 1 0,0-1 0,0 1 0,1 0 0,-1-1 0,0 1 0,0-1 0,0 1 0,0-1 0,0 1 0,0-1 0,0 1 0,0 0 0,0-1 0,0 1 0,0-1 0,0 1 0,0-1 0,0 1 0,0 0 0,0 0 0,0-1 0,0 1 0,0 0 0,0-1 0,0 1 0,0-1 0,0 1 0,0-1 0,0 1 0,0 0 0,0-1 0,0 1 0,0 0 0,0-1 0,0 1 0,0-1 0,0 1 0,0 0 0,0-1 0,-1 1 0,1-1 0,0 1 0,0-1 0,0 1 0,0 0 0,0-1 0,0 1 0,0-1 0,0 0 0,0 1 0,0 0 0,0-1 0,0 1 0,0 0 0,0-1 0,0 0 0,0 1 0,0 0 0,0 0 0,0 0 0,0-1 0,1-2 0,0 1 0,1-3 0,-2 3 0,2 0 0,-1-1 0,0 1 0,-1 1 0,0-1 0,0 1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41"/>
    </inkml:context>
    <inkml:brush xml:id="br0">
      <inkml:brushProperty name="width" value="0.03528" units="cm"/>
      <inkml:brushProperty name="height" value="0.03528" units="cm"/>
      <inkml:brushProperty name="color" value="#945200"/>
    </inkml:brush>
  </inkml:definitions>
  <inkml:trace contextRef="#ctx0" brushRef="#br0">13 1 24575,'0'2'0,"0"0"0,0-1 0,0 1 0,-1-1 0,1-1 0,0 1 0,0-1 0,0 1 0,0-1 0,0 1 0,-1 0 0,1 0 0,0-1 0,0 1 0,0 0 0,0 0 0,0 0 0,0 0 0,0 0 0,0 0 0,0 0 0,0 0 0,0 0 0,0 0 0,0-1 0,0 1 0,0-1 0,0 1 0,0-1 0,0 1 0,0 0 0,0-1 0,0 1 0,0 0 0,0-1 0,0 1 0,0 0 0,0-1 0,0 1 0,0 0 0,0 0 0,0-1 0,-1 1 0,1-1 0,0 1 0,0 0 0,0 0 0,0 0 0,0-1 0,0 1 0,0 0 0,0 0 0,0-1 0,0 1 0,0-1 0,0 1 0,0 0 0,0-1 0,0 1 0,0 0 0,0-1 0,0 1 0,0-1 0,-1 1 0,1-1 0,0 1 0,0-1 0,0 1 0,0 0 0,0-1 0,0 1 0,0 0 0,0-1 0,0 1 0,1-1 0,-1 1 0,0 0 0,0 0 0,0-1 0,0 0 0,0 1 0,0-1 0,0 1 0,0 0 0,0 0 0,0-1 0,0 0 0,0 1 0,0 0 0,0 0 0,0 0 0,0-1 0,0 0 0,0 1 0,0 0 0,0-1 0,0 1 0,0 0 0,0-1 0,0 0 0,0 1 0,0 0 0,0-1 0,0 1 0,0 0 0,0-1 0,0 1 0,0-1 0,0 1 0,0 0 0,0-1 0,0 1 0,0-1 0,0 1 0,0-1 0,0 1 0,0-1 0,0 1 0,0 0 0,0-1 0,0 0 0,0 1 0,0 0 0,0-1 0,0 1 0,0 0 0,0-1 0,0 0 0,0 1 0,0 0 0,0-1 0,0 1 0,-1 0 0,1-1 0,0 0 0,0 1 0,0 0 0,0-1 0,0 1 0,0-1 0,0 1 0,0-1 0,0 1 0,0-1 0,0 1 0,0 0 0,0-1 0,0 1 0,0-1 0,0 1 0,0-1 0,0 1 0,0 0 0,0-1 0,0 1 0,0-1 0,0 1 0,0-1 0,0 1 0,0 0 0,0 0 0,0-1 0,0 0 0,0 1 0,0 0 0,0-1 0,0 1 0,0 0 0,0-1 0,0 1 0,0 0 0,0 0 0,0 0 0,0-1 0,0 0 0,0 1 0,0 0 0,0-1 0,0 1 0,0-1 0,0 1 0,0-1 0,0 1 0,0 0 0,0 0 0,0-1 0,0 1 0,0-1 0,0 1 0,0-1 0,0 1 0,0 0 0,0 1 0,0-1 0,0 1 0,0-1 0,0 1 0,0-1 0,0 1 0,0-1 0,0 0 0,0-1 0,0 1 0,0-1 0,0 1 0,0 0 0,0 0 0,-1-1 0,1 1 0,0 0 0,0 0 0,0 0 0,0 0 0,0 0 0,0 0 0,0-1 0,0 1 0,0 1 0,0-1 0,0 1 0,0-1 0,0 0 0,0 0 0,0 0 0,0 0 0,0 0 0,0 0 0,0-1 0,0 2 0,0-2 0,0 1 0,0-1 0,0 1 0,0-1 0,0 1 0,0 0 0,0 0 0,0-1 0,0 1 0,0 0 0,0-1 0,0 1 0,0 0 0,0-1 0,0 1 0,0 0 0,0-1 0,0 1 0,0 0 0,0-1 0,0 1 0,0 0 0,0 0 0,0 0 0,0 0 0,0 0 0,0 0 0,0 0 0,0-1 0,0 1 0,0 0 0,0 0 0,0 0 0,0 0 0,0 0 0,0 0 0,0 0 0,0 0 0,0 1 0,0-1 0,0 0 0,1 1 0,-1-1 0,0 0 0,0 1 0,0-1 0,0 0 0,0 1 0,0-1 0,0 0 0,0 0 0,0 0 0,0 0 0,0-1 0,0 1 0,0 0 0,0 0 0,0 0 0,0 0 0,0 0 0,0 0 0,0 0 0,0 0 0,0 0 0,0 0 0,0 0 0,0 0 0,0 1 0,0-1 0,0 2 0,-1-2 0,1 1 0,0 0 0,0 0 0,0 0 0,0 0 0,-1-1 0,1 2 0,0-2 0,0 2 0,0-1 0,-1 0 0,1-1 0,0 1 0,0 0 0,0-2 0,0 2 0,0-1 0,0 0 0,0 0 0,0 1 0,-1-1 0,1 0 0,0 0 0,0 0 0,0 0 0,0 0 0,0 1 0,0-1 0,0 1 0,0 0 0,0 0 0,0 0 0,0 1 0,-1-1 0,1 0 0,0 1 0,0-1 0,0-1 0,0 1 0,0-1 0,0 0 0,0 1 0,0-1 0,0 1 0,-1 0 0,1-1 0,0 0 0,0 1 0,0-1 0,0 1 0,0 0 0,-1 1 0,1-1 0,0-1 0,0 1 0,0-1 0,0 0 0,-1 0 0,1 1 0,0-1 0,0 0 0,0 1 0,0-1 0,0-1 0,2-3 0,0 1 0,2-3 0,-2 3 0,-2 2 0,0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28"/>
    </inkml:context>
    <inkml:brush xml:id="br0">
      <inkml:brushProperty name="width" value="0.03528" units="cm"/>
      <inkml:brushProperty name="height" value="0.03528" units="cm"/>
      <inkml:brushProperty name="color" value="#945200"/>
    </inkml:brush>
  </inkml:definitions>
  <inkml:trace contextRef="#ctx0" brushRef="#br0">1 0 24575,'0'2'0,"0"0"0,0-1 0,0 1 0,0-1 0,1-1 0,-1 1 0,0-1 0,0 1 0,0 0 0,0 0 0,0 0 0,0 0 0,1 0 0,-1 0 0,0 0 0,0-1 0,0 1 0,0-1 0,0 1 0,1 0 0,-1-1 0,0 1 0,0-1 0,0 1 0,0-1 0,0 1 0,0 0 0,0-1 0,0 1 0,0 0 0,0 1 0,1-2 0,-1 2 0,0-2 0,0 1 0,0-1 0,0 1 0,0-1 0,0 1 0,0-1 0,0 1 0,0 0 0,0 0 0,0-1 0,0 1 0,0 0 0,0 0 0,0 0 0,-1-1 0,1 1 0,0-1 0,0 1 0,0 0 0,0 0 0,0-1 0,0 0 0,0 1 0,0 0 0,0 0 0,0 0 0,0 0 0,0 0 0,0 0 0,0 0 0,0 0 0,0 0 0,0-1 0,0 1 0,0 0 0,0 0 0,0 0 0,0 0 0,0-1 0,0 1 0,0 0 0,0-1 0,0 1 0,0-1 0,0 1 0,0-1 0,0 1 0,0-1 0,0 1 0,0 0 0,1-1 0,-1 0 0,2 0 0,-2-1 0,1 1 0,0 0 0,-1 1 0,0 0 0,0 1 0,0-1 0,0 0 0,0 0 0,1 0 0,-1 0 0,0-1 0,0 1 0,0-1 0,0 1 0,0-1 0,0 1 0,0 0 0,0 0 0,1-1 0,-1 1 0,0-1 0,0 2 0,0-1 0,0-1 0,0 2 0,-1 0 0,1-1 0,0 0 0,0 0 0,0 0 0,0 0 0,0-1 0,0 1 0,-1 0 0,1 0 0,0 1 0,0 0 0,0-1 0,0 1 0,0-1 0,0 1 0,0-1 0,0 0 0,0 0 0,0 1 0,0-1 0,0 0 0,0 1 0,0-1 0,0 0 0,0 0 0,0 1 0,-1-1 0,1 1 0,0 0 0,0 0 0,0-1 0,-1 1 0,1 0 0,0-1 0,0 0 0,0 0 0,0 0 0,0-1 0,0 1 0,-1 1 0,1-1 0,0 0 0,0 0 0,0 0 0,0 0 0,0 1 0,-1-1 0,1 1 0,0-1 0,0 0 0,0-1 0,0 1 0,0 0 0,0 0 0,0 0 0,0-1 0,1 0 0,-1 1 0,0 0 0,0 0 0,0 0 0,0 1 0,0-1 0,0 0 0,0-1 0,0 1 0,0 0 0,0 1 0,0-1 0,0 0 0,0 0 0,0 0 0,0-1 0,0 0 0,0 2 0,0-2 0,1 1 0,-1 0 0,0-1 0,0 1 0,0 0 0,0 1 0,0-1 0,0 0 0,1-3 0,0 2 0,1-2 0,-1 0 0,-1 2 0,1 0 0,-1-1 0,0 1 0,1-1 0,-1 0 0,0 1 0,0-1 0,0 1 0,1 0 0,-1-1 0,0 0 0,1 1 0,-1-1 0,0 0 0,0 1 0,0-1 0,0 1 0,0-1 0,0 0 0,0 0 0,0 1 0,0-1 0,0 1 0,0-1 0,0 1 0,0-1 0,1 0 0,-1 1 0,0-1 0,0 0 0,0 0 0,0 0 0,0 0 0,0-1 0,0 2 0,0-1 0,0 1 0,0-1 0,0 1 0,0-1 0,0 1 0,0-1 0,0 0 0,0-1 0,0 1 0,0 1 0,0-1 0,0 1 0,0-1 0,0 0 0,-1 0 0,1 1 0,-1-1 0,1 0 0,0 1 0,0-1 0,0 0 0,-1 1 0,1-1 0,0 0 0,0 1 0,0 0 0,0-1 0,0 0 0,0 1 0,1-1 0,0 0 0,0 1 0,1-1 0,0 0 0,0 0 0,-2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29"/>
    </inkml:context>
    <inkml:brush xml:id="br0">
      <inkml:brushProperty name="width" value="0.03528" units="cm"/>
      <inkml:brushProperty name="height" value="0.03528" units="cm"/>
      <inkml:brushProperty name="color" value="#945200"/>
    </inkml:brush>
  </inkml:definitions>
  <inkml:trace contextRef="#ctx0" brushRef="#br0">0 4 24575,'0'1'0,"0"1"0,0-2 0,1-1 0,0 0 0,1 0 0,-1 0 0,0 0 0,0 0 0,0 1 0,-1-1 0,0 1 0,1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30"/>
    </inkml:context>
    <inkml:brush xml:id="br0">
      <inkml:brushProperty name="width" value="0.03528" units="cm"/>
      <inkml:brushProperty name="height" value="0.03528" units="cm"/>
      <inkml:brushProperty name="color" value="#945200"/>
    </inkml:brush>
  </inkml:definitions>
  <inkml:trace contextRef="#ctx0" brushRef="#br0">1 1 24575,'0'0'0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31"/>
    </inkml:context>
    <inkml:brush xml:id="br0">
      <inkml:brushProperty name="width" value="0.03528" units="cm"/>
      <inkml:brushProperty name="height" value="0.03528" units="cm"/>
      <inkml:brushProperty name="color" value="#945200"/>
    </inkml:brush>
  </inkml:definitions>
  <inkml:trace contextRef="#ctx0" brushRef="#br0">1 0 24575,'0'0'0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32"/>
    </inkml:context>
    <inkml:brush xml:id="br0">
      <inkml:brushProperty name="width" value="0.03528" units="cm"/>
      <inkml:brushProperty name="height" value="0.03528" units="cm"/>
      <inkml:brushProperty name="color" value="#945200"/>
    </inkml:brush>
  </inkml:definitions>
  <inkml:trace contextRef="#ctx0" brushRef="#br0">1 0 24575,'-1'2'0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33"/>
    </inkml:context>
    <inkml:brush xml:id="br0">
      <inkml:brushProperty name="width" value="0.03528" units="cm"/>
      <inkml:brushProperty name="height" value="0.03528" units="cm"/>
      <inkml:brushProperty name="color" value="#945200"/>
    </inkml:brush>
  </inkml:definitions>
  <inkml:trace contextRef="#ctx0" brushRef="#br0">1 1 24575,'0'1'0,"0"0"0,0 0 0,0-1 0,-1 1 0,1-1 0,0 1 0,0-1 0,0 1 0,0 0 0,0-1 0,0 1 0,0-1 0,0 1 0,0-1 0,0 1 0,0 0 0,0-1 0,0 1 0,0-1 0,0 1 0,0 0 0,0 0 0,0 0 0,0-1 0,0 1 0,0-1 0,0 1 0,0 0 0,1-1 0,-1 1 0,0-1 0,0 0 0,0 1 0,0 0 0,0-1 0,0 1 0,0-3 0,1 1 0,-1-1 0,1 1 0,-1 1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34"/>
    </inkml:context>
    <inkml:brush xml:id="br0">
      <inkml:brushProperty name="width" value="0.03528" units="cm"/>
      <inkml:brushProperty name="height" value="0.03528" units="cm"/>
      <inkml:brushProperty name="color" value="#945200"/>
    </inkml:brush>
  </inkml:definitions>
  <inkml:trace contextRef="#ctx0" brushRef="#br0">3 0 24575,'-1'2'0,"1"0"0,0-1 0,0 0 0,0 1 0,0-2 0,0 1 0,0-1 0,0 1 0,0 0 0,-1-1 0,1 1 0,0 0 0,0 0 0,0 0 0,0 0 0,0-1 0,0 1 0,0 0 0,0 0 0,0 0 0,0-1 0,0 1 0,0 0 0,0 0 0,0 0 0,0-1 0,0 0 0,0 1 0,0 0 0,0-1 0,0 1 0,0 0 0,0 0 0,0 0 0,0 0 0,0-1 0,0 1 0,0-1 0,0 1 0,0 0 0,0 0 0,0 0 0,0 0 0,0 0 0,0-1 0,0 1 0,0 0 0,0-1 0,0 1 0,0 0 0,0 0 0,0 0 0,0-1 0,0 1 0,0 1 0,0-1 0,0 0 0,0 0 0,0 0 0,0 0 0,0-1 0,0 1 0,0 0 0,0 0 0,0 1 0,0-1 0,0 0 0,0 0 0,0 0 0,0 0 0,0 0 0,0-1 0,0 1 0,0 0 0,0 1 0,0-1 0,0 1 0,0-1 0,0 0 0,0-1 0,0 1 0,0 0 0,0 0 0,0 0 0,1 0 0,-1 0 0,0 0 0,0-1 0,0 1 0,0-1 0,0 1 0,0 0 0,0 0 0,0-1 0,0 1 0,0 0 0,0 0 0,0 0 0,0-1 0,0 1 0,0 0 0,0 0 0,0 0 0,0-1 0,0 1 0,0 1 0,0-1 0,0 0 0,0 1 0,0-1 0,0-1 0,0 1 0,0-1 0,0 1 0,0 0 0,0 0 0,0 0 0,0 1 0,0-1 0,0 0 0,0 0 0,0-1 0,0 1 0,1 0 0,-1-1 0,0 2 0,0-2 0,0 2 0,0-2 0,0 0 0,0 1 0,0 0 0,0-1 0,-1 1 0,1 0 0,0 0 0,0 1 0,0-1 0,0 0 0,0 1 0,0-1 0,0 0 0,0 0 0,0 1 0,0-2 0,0 1 0,0 0 0,0-1 0,0 1 0,0-1 0,0 1 0,0-1 0,0 1 0,0 0 0,0 0 0,0 0 0,0-1 0,0 1 0,0 1 0,0-1 0,0 0 0,0 0 0,0 0 0,0 1 0,0-2 0,0 2 0,0-2 0,0 1 0,0 0 0,0 1 0,0-1 0,0 0 0,0 0 0,0 0 0,0-1 0,0 0 0,0 1 0,0 0 0,0 0 0,0 0 0,0-1 0,0 1 0,0-1 0,0 1 0,0 0 0,0 0 0,-1 0 0,1 0 0,0 0 0,0 0 0,0-1 0,0 1 0,0 0 0,0 0 0,0 0 0,0 0 0,0 0 0,0 0 0,0 0 0,0 0 0,0 0 0,0 1 0,0-2 0,0 2 0,0-1 0,0 0 0,0 0 0,0 0 0,0 0 0,0 0 0,0-1 0,0 2 0,0 0 0,0-2 0,0 2 0,0-1 0,0 0 0,0-1 0,0 1 0,0 0 0,0-1 0,0 1 0,0-1 0,0 1 0,0-1 0,0 1 0,0-1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16"/>
    </inkml:context>
    <inkml:brush xml:id="br0">
      <inkml:brushProperty name="width" value="0.03528" units="cm"/>
      <inkml:brushProperty name="height" value="0.03528" units="cm"/>
      <inkml:brushProperty name="color" value="#945200"/>
    </inkml:brush>
  </inkml:definitions>
  <inkml:trace contextRef="#ctx0" brushRef="#br0">4 1 24575,'0'2'0,"-1"0"0,1-1 0,-1 1 0,1 1 0,-1 1 0,1 0 0,0-1 0,0 0 0,1-1 0,-1-1 0,0 0 0,0-1 0,0 0 0,0 0 0,0 1 0,0 0 0,0 0 0,0-1 0,0 1 0,0-1 0,0 0 0,0 1 0,0 0 0,0 0 0,0-1 0,0 1 0,0-1 0,0 1 0,-1-1 0,1 1 0,0 0 0,0-1 0,0 1 0,0 0 0,0 0 0,0 0 0,0 0 0,0 0 0,0 1 0,0-1 0,0-1 0,0 1 0,0-1 0,0 1 0,0 0 0,0 0 0,0 0 0,0 0 0,0-1 0,0 1 0,0-1 0,0 1 0,0 0 0,0 1 0,0-1 0,0 1 0,0-1 0,0 0 0,0 0 0,0-1 0,0 1 0,0 0 0,0 0 0,0 1 0,0-1 0,0 0 0,0 0 0,0 0 0,0 0 0,0 0 0,0 1 0,0-1 0,0 1 0,0 0 0,0-1 0,0 0 0,0 1 0,0-2 0,0 2 0,0-1 0,0 1 0,0 0 0,0-1 0,0 1 0,0 0 0,0-1 0,0 1 0,0-1 0,0 0 0,0 1 0,0-1 0,0-1 0,0 1 0,0 1 0,0-1 0,0 1 0,0 0 0,0-1 0,0 0 0,0 1 0,0-2 0,0 2 0,0 0 0,0 1 0,0-1 0,0 1 0,0-1 0,1-1 0,-1 0 0,0 1 0,0-2 0,0 2 0,0-1 0,0 0 0,0 1 0,0 0 0,0-1 0,0 1 0,0-1 0,0 0 0,-1-1 0,1 1 0,0 0 0,0 0 0,0 0 0,0 0 0,0 0 0,0 0 0,0-3 0,0 1 0,0-2 0,0 2 0,0 1 0,0-1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0.115"/>
    </inkml:context>
    <inkml:brush xml:id="br0">
      <inkml:brushProperty name="width" value="0.35" units="cm"/>
      <inkml:brushProperty name="height" value="0.35" units="cm"/>
      <inkml:brushProperty name="color" value="#AB7942"/>
    </inkml:brush>
  </inkml:definitions>
  <inkml:trace contextRef="#ctx0" brushRef="#br0">7 0 24575,'-2'14'0,"0"-2"0,2-2 0,0-1 0,-1 3 0,1-2 0,-1 2 0,1-2 0,0-2 0,0 1 0,0-3 0,0 1 0,1-1 0,-1 0 0,1 2 0,1-1 0,-1 1 0,2-2 0,-1 0 0,0 0 0,1-1 0,-1 0 0,0-1 0,0 2 0,0-1 0,0 0 0,0-1 0,-1 0 0,2 0 0,-2-2 0,3 2 0,-2-1 0,0 0 0,0 1 0,0 0 0,0-1 0,1 1 0,-1-2 0,1 1 0,1 0 0,-1 0 0,0-1 0,0 1 0,0 1 0,-1-2 0,2 1 0,-1 0 0,1-1 0,0 0 0,-1-1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25"/>
    </inkml:context>
    <inkml:brush xml:id="br0">
      <inkml:brushProperty name="width" value="0.03528" units="cm"/>
      <inkml:brushProperty name="height" value="0.03528" units="cm"/>
      <inkml:brushProperty name="color" value="#945200"/>
    </inkml:brush>
  </inkml:definitions>
  <inkml:trace contextRef="#ctx0" brushRef="#br0">1 10 24575,'3'-1'0,"-1"0"0,1 1 0,-2 0 0,1-1 0,0 0 0,0 0 0,-1 1 0,0-1 0,0 1 0,0-1 0,0 1 0,0 0 0,0-1 0,0 1 0,0 0 0,0 0 0,1 0 0,-1 0 0,1 0 0,-1 0 0,0 0 0,-1 0 0,2 0 0,-1 0 0,1 0 0,-1 0 0,0 0 0,0 0 0,-1 0 0,1 0 0,0 1 0,0-1 0,0 0 0,-1 0 0,1 0 0,1 0 0,-1 0 0,2 0 0,-2 1 0,1-1 0,-1 0 0,0 0 0,0 0 0,0 0 0,0 0 0,-1 0 0,1 0 0,0 0 0,0 0 0,0 1 0,0-1 0,0 0 0,0 0 0,0 0 0,-1 1 0,0-1 0,1 1 0,-1 0 0,0-1 0,1 1 0,0 0 0,0-1 0,-1 0 0,0 1 0,0-1 0,0 1 0,0-1 0,0 1 0,0 0 0,0-1 0,-1 1 0,1 0 0,0-1 0,-1 1 0,1 0 0,0 0 0,0 0 0,-1 0 0,1 0 0,0 0 0,-1-1 0,1 1 0,-1-1 0,0 0 0,0 0 0,0 0 0,1 0 0,-1 0 0,-2 0 0,1 0 0,0 0 0,0 0 0,1 0 0,-1 0 0,0 0 0,1 1 0,0-1 0,0 0 0,-1 0 0,-1 0 0,0 0 0,0 0 0,0 0 0,0 0 0,-1 0 0,2 0 0,-1 0 0,1 0 0,1 0 0,0 0 0,0 1 0,0-1 0,0 0 0,-1 0 0,1 0 0,0 0 0,1 0 0,0 1 0,-1-1 0,0 1 0,1-1 0,0 0 0,-1 1 0,1 0 0,-1-1 0,1 0 0,-1 0 0,1 0 0,-1-1 0,1 2 0,1 0 0,0 0 0,1-1 0,-2 0 0,1 0 0,0 0 0,-1 0 0,2 0 0,-2 0 0,1 0 0,0 0 0,0 0 0,1 0 0,-1 0 0,0 0 0,-1 0 0,1 0 0,0 0 0,0 0 0,-1 0 0,1 0 0,1 0 0,-1 0 0,-1 0 0,1 0 0,0 0 0,0 0 0,1 0 0,-1 0 0,0 0 0,0 0 0,-1-1 0,2 1 0,-1 0 0,1 0 0,0 0 0,-1 0 0,-1 0 0,0 0 0,2 0 0,0 0 0,-1 0 0,0 0 0,0 0 0,0-1 0,0 1 0,1 1 0,1-1 0,-1 0 0,0 0 0,-1 0 0,0 0 0,0 0 0,0 0 0,0 0 0,0 0 0,0 0 0,-1 0 0,2 0 0,-1 0 0,2 0 0,-1 1 0,-1-1 0,0 0 0,0 0 0,0 0 0,0-1 0,0 1 0,-1 0 0,0 0 0,1 0 0,0-1 0,0 1 0,-1 0 0,1 0 0,0 0 0,-1 0 0,1-1 0,0 1 0,-1-1 0,0 1 0,0 0 0,1-1 0,-1 0 0,0 0 0,0 1 0,1-1 0,-1 1 0,0-1 0,1 1 0,-1-1 0,0 1 0,1-1 0,-1 0 0,0 1 0,0 0 0,0-1 0,1 0 0,-1 0 0,0 1 0,0-1 0,0 1 0,1-1 0,-1 1 0,0-1 0,0 0 0,0 1 0,0-1 0,0 1 0,1-1 0,-1 1 0,0-1 0,0 0 0,-1 1 0,1-1 0,0 1 0,-1-1 0,1 1 0,0 0 0,-1-1 0,1 1 0,-1-1 0,0 1 0,1 0 0,-1-1 0,0 1 0,0 0 0,0 0 0,0 0 0,0 0 0,0 0 0,1-1 0,-1 1 0,0 0 0,1-1 0,-1 1 0,0 0 0,1 0 0,-1-1 0,0 1 0,1 0 0,-1-1 0,1 1 0,-1 0 0,0 0 0,0 0 0,1 0 0,-1 0 0,0 0 0,0 0 0,0 0 0,1 0 0,-1 0 0,0 0 0,1 0 0,-1 0 0,0 0 0,1 0 0,-1 0 0,0 0 0,0 0 0,0 0 0,0 0 0,1 0 0,-1 0 0,0 0 0,1 0 0,-1 0 0,0 0 0,0 0 0,-1 0 0,1 0 0,0 0 0,0 0 0,0 0 0,1 0 0,-1 0 0,0 0 0,0 0 0,0 0 0,0 0 0,0 0 0,0 0 0,1 0 0,-1 0 0,0 0 0,0 0 0,0 0 0,0 0 0,-1 0 0,1 0 0,1 0 0,-1 0 0,0 0 0,0 0 0,0 0 0,1 0 0,-1 0 0,0 0 0,0 0 0,0 0 0,1 0 0,-1 0 0,0 0 0,-1 0 0,2 0 0,-1 0 0,0 0 0,0 0 0,1 0 0,-1 0 0,0 0 0,1 0 0,-1 1 0,0-1 0,0 0 0,1 0 0,0 0 0,-1 1 0,0-1 0,1 1 0,-1-1 0,1 1 0,-1-1 0,1 0 0,-1 0 0,1 1 0,-1-1 0,1 1 0,0-1 0,-1 1 0,1-1 0,-1 1 0,1-1 0,0 1 0,0-1 0,0 1 0,0-1 0,0 1 0,-1-1 0,1 1 0,0-1 0,0 1 0,0 0 0,0-1 0,0 1 0,0-1 0,0 1 0,0-1 0,0 1 0,0 0 0,-1-1 0,1 1 0,0 0 0,0-1 0,0 0 0,0 1 0,0 0 0,0-1 0,2-1 0,-2 2 0,2-3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26"/>
    </inkml:context>
    <inkml:brush xml:id="br0">
      <inkml:brushProperty name="width" value="0.03528" units="cm"/>
      <inkml:brushProperty name="height" value="0.03528" units="cm"/>
      <inkml:brushProperty name="color" value="#945200"/>
    </inkml:brush>
  </inkml:definitions>
  <inkml:trace contextRef="#ctx0" brushRef="#br0">0 0 24575,'0'0'0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27"/>
    </inkml:context>
    <inkml:brush xml:id="br0">
      <inkml:brushProperty name="width" value="0.03528" units="cm"/>
      <inkml:brushProperty name="height" value="0.03528" units="cm"/>
      <inkml:brushProperty name="color" value="#945200"/>
    </inkml:brush>
  </inkml:definitions>
  <inkml:trace contextRef="#ctx0" brushRef="#br0">1 1 24575,'0'0'0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23"/>
    </inkml:context>
    <inkml:brush xml:id="br0">
      <inkml:brushProperty name="width" value="0.03528" units="cm"/>
      <inkml:brushProperty name="height" value="0.03528" units="cm"/>
      <inkml:brushProperty name="color" value="#945200"/>
    </inkml:brush>
  </inkml:definitions>
  <inkml:trace contextRef="#ctx0" brushRef="#br0">1 1 24575,'0'0'0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24"/>
    </inkml:context>
    <inkml:brush xml:id="br0">
      <inkml:brushProperty name="width" value="0.03528" units="cm"/>
      <inkml:brushProperty name="height" value="0.03528" units="cm"/>
      <inkml:brushProperty name="color" value="#945200"/>
    </inkml:brush>
  </inkml:definitions>
  <inkml:trace contextRef="#ctx0" brushRef="#br0">0 0 24575,'0'0'0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17"/>
    </inkml:context>
    <inkml:brush xml:id="br0">
      <inkml:brushProperty name="width" value="0.03528" units="cm"/>
      <inkml:brushProperty name="height" value="0.03528" units="cm"/>
      <inkml:brushProperty name="color" value="#3B3A3A"/>
    </inkml:brush>
  </inkml:definitions>
  <inkml:trace contextRef="#ctx0" brushRef="#br0">0 3 24575,'1'0'0,"0"0"0,0 0 0,0-1 0,1 1 0,-1 0 0,0 0 0,0 0 0,0 0 0,0 0 0,-1 0 0,1 0 0,-1 0 0,0 0 0,0 0 0,1 0 0,-1 0 0,0 0 0,1 0 0,-1 0 0,1 0 0,-1 0 0,1 0 0,-1 0 0,0 0 0,1 0 0,-1 0 0,1 0 0,0 0 0,-1 0 0,1 0 0,-1 0 0,1 0 0,0 0 0,0 0 0,0 0 0,-1 0 0,1 0 0,0 0 0,-1 0 0,1 0 0,0 0 0,-1 0 0,0 0 0,1 0 0,-1 0 0,1 0 0,-1-1 0,1 1 0,0 0 0,-1 0 0,1 0 0,-1 0 0,1 0 0,-1 0 0,1 0 0,-1 0 0,1 0 0,0 0 0,0 0 0,0 0 0,0 0 0,0 0 0,0 0 0,1 0 0,-1 0 0,1 0 0,-2 0 0,2 0 0,-2 0 0,1 0 0,0 0 0,-1 0 0,0 0 0,0 0 0,1 0 0,-1 0 0,0 0 0,1 0 0,-1 0 0,1 0 0,-1 0 0,1 0 0,-1 0 0,1 0 0,-1 0 0,1 0 0,0 0 0,-1 0 0,0 0 0,1 0 0,-1 0 0,0 0 0,1 0 0,-1 0 0,1 0 0,-1 0 0,0 0 0,1 0 0,-1 0 0,1 0 0,-1 0 0,0 0 0,1 0 0,-1 0 0,1 0 0,-1 0 0,0 1 0,1-1 0,0 0 0,-1 0 0,0 0 0,1 0 0,0 0 0,0 0 0,-1 0 0,1 0 0,-1 0 0,1 0 0,-1 0 0,1 0 0,0 0 0,-1 0 0,1 0 0,-1 0 0,1 0 0,0 0 0,-1 0 0,2 1 0,-2-1 0,1 0 0,0 0 0,1 0 0,-2 0 0,2 0 0,-1 0 0,0 0 0,0 0 0,0 0 0,0 0 0,0 0 0,-1 0 0,1 0 0,0 0 0,1 0 0,-1 0 0,0 0 0,1 0 0,-1 0 0,0 0 0,1 0 0,-1 0 0,1 0 0,-1 0 0,0 0 0,0 0 0,1 1 0,-1-1 0,0 0 0,1 0 0,-1 0 0,0 0 0,0 0 0,0 0 0,0 0 0,-1 0 0,2 0 0,-2 0 0,1 0 0,0 0 0,0 0 0,-1 0 0,1 0 0,0 0 0,-1 0 0,1 0 0,0 0 0,0 0 0,0 0 0,0 0 0,0 0 0,0 0 0,0 0 0,-1 0 0,1 0 0,0 0 0,0 0 0,-1 0 0,1 0 0,-1 0 0,0 0 0,1 0 0,-1 0 0,1 0 0,0 0 0,-1 0 0,1 0 0,0 0 0,0 0 0,0 0 0,0 0 0,-1 0 0,1 0 0,-1 0 0,1 0 0,-1-1 0,0 1 0,1 0 0,-1 0 0,0 0 0,0 0 0,1 0 0,-1 0 0,1 0 0,0-1 0,0 1 0,0 0 0,0 0 0,-1 0 0,0 0 0,1 0 0,0 0 0,0 0 0,0 0 0,-1 0 0,1 0 0,0 0 0,0 0 0,1 0 0,-1 0 0,0 0 0,0 0 0,-1 0 0,0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18"/>
    </inkml:context>
    <inkml:brush xml:id="br0">
      <inkml:brushProperty name="width" value="0.03528" units="cm"/>
      <inkml:brushProperty name="height" value="0.03528" units="cm"/>
      <inkml:brushProperty name="color" value="#3B3A3A"/>
    </inkml:brush>
  </inkml:definitions>
  <inkml:trace contextRef="#ctx0" brushRef="#br0">11 0 24575,'-1'0'0,"1"1"0,0-1 0,0 1 0,0-1 0,0 0 0,0 0 0,0 1 0,0-1 0,0 0 0,0 1 0,0-1 0,0 0 0,0 0 0,0 0 0,0 1 0,0-1 0,0 1 0,0-1 0,0 0 0,0 1 0,0-1 0,0 0 0,0 1 0,0-1 0,0 0 0,0 0 0,0 1 0,0-1 0,0 1 0,0-1 0,0 1 0,0-1 0,0 1 0,0-1 0,0 1 0,0-1 0,0 1 0,0 0 0,0 0 0,0-1 0,0 1 0,0 0 0,0-1 0,0 1 0,0 0 0,0-1 0,0 0 0,0 0 0,0 0 0,0 1 0,0-1 0,0 1 0,0-1 0,0 0 0,0 0 0,0 1 0,0 0 0,0-1 0,0 0 0,0 1 0,0 0 0,0-1 0,0 1 0,0-1 0,0 1 0,0-1 0,0 0 0,0 0 0,0 0 0,0 1 0,0-1 0,0 0 0,0 1 0,0-1 0,0 1 0,0-1 0,0 1 0,0-1 0,0 1 0,0-1 0,0 1 0,0 0 0,0 0 0,0-1 0,0 1 0,0 0 0,0-1 0,0 1 0,0-1 0,0 0 0,0 1 0,0-1 0,0 0 0,0 1 0,0-1 0,0 0 0,0 1 0,0-1 0,0 1 0,0 0 0,0-1 0,0 0 0,0 1 0,0 0 0,0 0 0,0 0 0,0-1 0,-1 1 0,1 0 0,0 0 0,0 0 0,0-1 0,0 1 0,0 0 0,0 0 0,0-1 0,0 1 0,0 0 0,0 0 0,0-1 0,0 1 0,0-1 0,0 0 0,0 1 0,0 0 0,0-1 0,0 1 0,0 0 0,-1 0 0,1 0 0,0 0 0,0 0 0,0-1 0,0 1 0,0 0 0,0 0 0,0 0 0,0 0 0,0-1 0,0 1 0,0 0 0,0-1 0,0 1 0,0-1 0,0 1 0,0-1 0,0 0 0,0 1 0,0-1 0,0 0 0,0 1 0,0-1 0,0 0 0,0 0 0,0 1 0,0-1 0,0 1 0,0 0 0,0 0 0,0 0 0,0-1 0,0 1 0,0 0 0,0-1 0,0 1 0,1 0 0,-1-1 0,0 2 0,0-2 0,0 1 0,0 0 0,0-1 0,0 1 0,0-1 0,0 0 0,0 1 0,0-1 0,0 1 0,0 0 0,0-1 0,0 1 0,0 0 0,0-1 0,0 1 0,0-1 0,0 0 0,1 1 0,-1-1 0,0 1 0,0-1 0,0 0 0,0 1 0,0 0 0,0-1 0,0 1 0,0-1 0,0 0 0,0 1 0,0-1 0,0 0 0,0 0 0,0 1 0,0-1 0,0 1 0,0-1 0,0 0 0,0 1 0,0-1 0,0 0 0,0 1 0,0-1 0,0 1 0,0-1 0,0 1 0,0 0 0,0-1 0,0 0 0,0 1 0,0 0 0,0-1 0,0 1 0,0 0 0,0-1 0,0 0 0,0 1 0,0-1 0,0 1 0,0-1 0,0 1 0,0-1 0,-1 1 0,1-1 0,0 0 0,0 1 0,0 0 0,0-1 0,0 1 0,0-1 0,0 1 0,0-1 0,0 0 0,0 0 0,0 1 0,0-1 0,0 0 0,0 1 0,0-1 0,0 1 0,0-1 0,0 0 0,0 1 0,0-1 0,0 0 0,0 0 0,0 1 0,0-1 0,0 0 0,0 0 0,0 1 0,0-1 0,-1 1 0,1 0 0,0-1 0,0 0 0,0 1 0,0-1 0,0 0 0,0 1 0,0-1 0,0 0 0,0 1 0,0-1 0,1 0 0,-1 1 0,-4-2 0,3 1 0,-3-1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21"/>
    </inkml:context>
    <inkml:brush xml:id="br0">
      <inkml:brushProperty name="width" value="0.03528" units="cm"/>
      <inkml:brushProperty name="height" value="0.03528" units="cm"/>
      <inkml:brushProperty name="color" value="#3B3A3A"/>
    </inkml:brush>
  </inkml:definitions>
  <inkml:trace contextRef="#ctx0" brushRef="#br0">2 1 24575,'0'1'0,"0"0"0,0 0 0,0-1 0,0 1 0,0-1 0,0 0 0,0 0 0,0 1 0,0-1 0,0 1 0,0 0 0,0-1 0,0 0 0,0 1 0,0-1 0,0 0 0,-1 0 0,1 1 0,0-1 0,0 0 0,0 1 0,0-1 0,0 0 0,0 1 0,0 0 0,0-1 0,0 0 0,0 1 0,0-1 0,0 1 0,0 0 0,0-1 0,0 1 0,0-1 0,0 1 0,0 0 0,0-1 0,0 1 0,0-1 0,0 1 0,0-1 0,0 1 0,0-1 0,0 1 0,0-1 0,0 1 0,0-1 0,0 1 0,0-1 0,0 0 0,0 1 0,0 0 0,0 0 0,0-1 0,0 1 0,1-1 0,-1 0 0,0 0 0,0 1 0,0-1 0,0 1 0,0-1 0,0 1 0,0-1 0,0 1 0,0-1 0,0 1 0,0-1 0,0 1 0,0 0 0,0-1 0,0 1 0,0 0 0,0-1 0,0 1 0,0-1 0,0 1 0,0-1 0,0 0 0,0 0 0,0 1 0,0-1 0,0 0 0,0 0 0,0 1 0,0-1 0,0 0 0,0 1 0,0-1 0,0 0 0,0 1 0,0 0 0,0-1 0,0 1 0,0-1 0,0 1 0,0 0 0,0-1 0,0 1 0,-1 0 0,1 0 0,0-1 0,0 1 0,0 0 0,0-1 0,0 1 0,0 0 0,0-1 0,0 0 0,0 1 0,0-1 0,0 0 0,0 1 0,0-1 0,0 1 0,0 0 0,0 0 0,0-1 0,0 0 0,0 1 0,0 0 0,0-1 0,0 0 0,0 1 0,0 0 0,0-1 0,0 0 0,0 1 0,0 0 0,0 0 0,0 0 0,0-1 0,0 1 0,0 0 0,0-1 0,0 1 0,0-1 0,0 1 0,0-1 0,0 0 0,0 1 0,0-1 0,0 0 0,0 1 0,0-1 0,0 1 0,0-1 0,0 0 0,0 1 0,0-1 0,0 1 0,0 0 0,0-1 0,0 1 0,0-1 0,0 1 0,0-1 0,0 1 0,0-1 0,0 0 0,0 1 0,0 0 0,0-1 0,0 1 0,0-1 0,0 0 0,0 1 0,0 0 0,0 0 0,0 0 0,0-1 0,0 1 0,0 0 0,0 0 0,0 0 0,0-1 0,0 1 0,0 0 0,0-1 0,0 1 0,0 0 0,0-1 0,0 0 0,0 1 0,0 0 0,0 0 0,0 0 0,0-1 0,0 1 0,0-1 0,0 0 0,0 1 0,0-1 0,0 0 0,0 1 0,0-1 0,0 0 0,0 0 0,0 1 0,0-1 0,0 0 0,0 0 0,0 1 0,0-1 0,0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22"/>
    </inkml:context>
    <inkml:brush xml:id="br0">
      <inkml:brushProperty name="width" value="0.03528" units="cm"/>
      <inkml:brushProperty name="height" value="0.03528" units="cm"/>
      <inkml:brushProperty name="color" value="#3B3A3A"/>
    </inkml:brush>
  </inkml:definitions>
  <inkml:trace contextRef="#ctx0" brushRef="#br0">2 0 24575,'0'1'0,"0"0"0,0 0 0,0 0 0,0 0 0,0 0 0,0 0 0,0 0 0,0-1 0,0 1 0,0-1 0,0 1 0,-1 0 0,1-1 0,0 1 0,0 0 0,0-1 0,0 1 0,0 0 0,0 0 0,0 0 0,0 0 0,0 0 0,0 0 0,0-1 0,0 1 0,0-1 0,0 1 0,0-1 0,0 1 0,0 0 0,0-1 0,0 0 0,0 1 0,0 0 0,0 0 0,0 0 0,0-1 0,0 1 0,0 0 0,0 0 0,0 0 0,0 0 0,0 0 0,0 0 0,0 0 0,0-1 0,0 1 0,0 0 0,0 0 0,0 0 0,0-1 0,0 1 0,0 0 0,0 1 0,0-2 0,0 1 0,0 0 0,0 0 0,0 0 0,0 0 0,0 0 0,0-1 0,0 1 0,0-1 0,0 1 0,0-1 0,0 1 0,0 0 0,0 0 0,0-1 0,0 1 0,0-1 0,0 1 0,0-1 0,0 1 0,0 0 0,0-1 0,0 0 0,0 1 0,0-1 0,0 1 0,0-1 0,0 0 0,-1 0 0,1 1 0,0-1 0,0 1 0,0-1 0,0 0 0,0 0 0,0 1 0,0-1 0,0 1 0,0-1 0,0 0 0,0 1 0,0-1 0,0 1 0,0-1 0,0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19"/>
    </inkml:context>
    <inkml:brush xml:id="br0">
      <inkml:brushProperty name="width" value="0.03528" units="cm"/>
      <inkml:brushProperty name="height" value="0.03528" units="cm"/>
      <inkml:brushProperty name="color" value="#3B3A3A"/>
    </inkml:brush>
  </inkml:definitions>
  <inkml:trace contextRef="#ctx0" brushRef="#br0">1 170 24575,'0'-1'0,"0"0"0,0 0 0,0 1 0,0 0 0,0-1 0,0 1 0,0-1 0,0 0 0,0 1 0,0 0 0,0-1 0,0 1 0,0 0 0,0 0 0,1-1 0,-1 1 0,0-1 0,0 0 0,0 1 0,0-1 0,0 1 0,0-1 0,0 1 0,0-1 0,-1 1 0,1-1 0,0 0 0,0 1 0,0 0 0,0-1 0,0 1 0,0-1 0,0 1 0,0-1 0,0 1 0,0-1 0,0 1 0,0 0 0,0 0 0,0-1 0,0 0 0,0 0 0,0 0 0,0 1 0,0-1 0,0 0 0,0 0 0,0 1 0,0-1 0,0 1 0,0 0 0,1-1 0,-1 0 0,0 0 0,0 1 0,0-1 0,0 0 0,0 1 0,0-1 0,0 0 0,0 1 0,0 0 0,0-1 0,0 1 0,0-1 0,0 1 0,0-1 0,0 1 0,0 0 0,0-1 0,0 1 0,0 0 0,0-1 0,1 0 0,-1 1 0,0-1 0,0 1 0,0 0 0,0-1 0,0 1 0,0 0 0,0-1 0,0 1 0,0 0 0,0-1 0,0 1 0,0-1 0,0 1 0,0-1 0,0 0 0,0 0 0,0 0 0,0 0 0,0 1 0,0 0 0,0 0 0,0-1 0,0 0 0,0 0 0,0 0 0,0 0 0,0 0 0,0 0 0,0 0 0,0 1 0,0-2 0,0 2 0,0-2 0,0 2 0,0-1 0,-1 0 0,1 0 0,0 1 0,0 0 0,0-1 0,0 1 0,0 0 0,0-1 0,0 1 0,0-1 0,0 0 0,0 1 0,0-1 0,0 1 0,0 0 0,0-1 0,0 1 0,0 0 0,0-1 0,0 1 0,0-1 0,0 1 0,0 0 0,0-1 0,0 1 0,0-1 0,0 0 0,0 1 0,0-1 0,0 0 0,0 1 0,0 0 0,0-1 0,0 0 0,0 1 0,0 0 0,0-1 0,0 1 0,0-1 0,0 1 0,0-1 0,0 0 0,0 1 0,0-1 0,0 1 0,0-1 0,0 1 0,0 0 0,0-1 0,0 0 0,0 0 0,0 1 0,-1-1 0,1-1 0,0 1 0,0 0 0,0 1 0,0-1 0,0 1 0,0-1 0,0 0 0,0 1 0,0-1 0,0 1 0,0-1 0,0 1 0,0-1 0,0 0 0,0 1 0,0-1 0,0 1 0,0-1 0,0 1 0,0-1 0,0 1 0,0-1 0,0 1 0,0-1 0,0 1 0,0 0 0,-1-1 0,1 0 0,0 1 0,0-1 0,0 1 0,0-1 0,0 1 0,0 0 0,0-1 0,0 1 0,0 0 0,0-1 0,0 1 0,0 0 0,0-1 0,0 0 0,0 1 0,0-1 0,0 1 0,0 0 0,1 0 0,-1-1 0,0 0 0,0 1 0,0-1 0,0 1 0,0-1 0,0 1 0,0-1 0,0 0 0,0 1 0,0-1 0,0 1 0,0-1 0,0 0 0,0 0 0,0 1 0,0-1 0,0-1 0,0 1 0,0 0 0,0-1 0,0 1 0,0 1 0,0-1 0,0 0 0,0 0 0,0 0 0,0 0 0,0 0 0,0 1 0,0-1 0,0 0 0,0 1 0,0 0 0,0-1 0,0 1 0,0-1 0,0 1 0,0 0 0,0-1 0,0 0 0,0 1 0,0 0 0,0-1 0,0 0 0,0 1 0,-1-1 0,1 0 0,0 1 0,0-1 0,0 0 0,0 0 0,0 1 0,0 0 0,0 0 0,0-1 0,0 1 0,0-1 0,0 1 0,0 0 0,0-1 0,0 0 0,0 1 0,0-1 0,0 1 0,0-1 0,0 1 0,0-1 0,0 1 0,0-1 0,0 0 0,0 1 0,0 0 0,0-1 0,0 1 0,0 0 0,0 0 0,0 0 0,0-1 0,0 1 0,0-1 0,1 1 0,-1-1 0,0 1 0,0 0 0,0 0 0,0-1 0,0 0 0,0 1 0,1 0 0,-1 0 0,0 0 0,0-1 0,0 1 0,0-1 0,0 1 0,0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0.116"/>
    </inkml:context>
    <inkml:brush xml:id="br0">
      <inkml:brushProperty name="width" value="0.35" units="cm"/>
      <inkml:brushProperty name="height" value="0.35" units="cm"/>
      <inkml:brushProperty name="color" value="#AB7942"/>
    </inkml:brush>
  </inkml:definitions>
  <inkml:trace contextRef="#ctx0" brushRef="#br0">1097 0 24552,'1'11'0,"-1"-2"11,0-5-11,0-2 4,0 3-4,1-1 2,-1 3-2,0-3 6,0 0-6,0 0 0,0 0 0,1 1 0,0-1 0,0 4 0,0-3 0,0 4 0,0-3 0,-1 2 0,1-3 0,-1 1 0,0-2 0,0-1 0,1 1 0,-1 0 0,1 0 0,-3 1 0,1-2 0,-3 0 0,-1-1 0,-4-2 0,1 1 0,-1-1 0,3 0 0,0 0 0,3 0 0,-1 0 0,-2 0 0,1 1 0,-4-1 0,4 0 0,-2 0 0,2 0 0,1 0 0,0 1 0,0 0 0,-1-1 0,-1 0 0,2 1 0,0 0 0,-2-1 0,3 1 0,-3-1 0,2 0 0,-1 1 0,1-1 0,0 0 0,0 0 0,0 0 0,-3 1 0,2-1 0,-3 0 0,2 0 0,-3 0 0,3 0 0,-2 0 0,2 0 0,-1 0 0,-1 0 0,1 1 0,-2 0 0,2-1 0,-2 1 0,2-1 0,-1 1 0,2-1 0,0 0 0,0 1 0,1-1 0,-3 1 0,-2 0 0,-2 0 0,-1 1 0,2-2 0,-1 1 0,4-1 0,-2 0 0,3 0 0,0 1 0,0-1 0,2 0 0,-1 0 0,2-1 0,-1 1 0,0 0 0,1 0 0,-2 0 0,2 0 0,-1 0 0,1 0 0,-2 0 0,1 0 0,0 0 0,-1 0 0,2 0 0,-1 0 0,0 0 0,-1 0 0,1 0 0,-1 0 0,0 0 0,1 1 0,-1-1 0,0 0 0,0 0 0,1 0 0,0 0 0,-1 0 0,0 0 0,1 0 0,0 0 0,0 0 0,1 0 0,0-1 0,-1 1 0,0 0 0,-2 0 0,0 0 0,-4 0 0,0 0 0,-2 0 0,-1 1 0,2 0 0,-1 0 0,3-1 0,0 0 0,1 0 0,0 0 0,-1 0 0,3 0 0,-2 0 0,1 0 0,0-1 0,3 1 0,-3-1 0,1 1 0,-1-1 0,-3 1 0,3 0 0,-3 0 0,3 0 0,-1-1 0,3 1 0,-1 0 0,1-1 0,1 1 0,-1-1 0,1 0 0,1 1 0,-1-1 0,1 1 0,-2 0 0,2 0 0,-1 0 0,1-1 0,-3 1 0,3-1 0,-2 1 0,0 0 0,1-1 0,-3 1 0,0-1 0,-2 1 0,1-1 0,1 0 0,-4 0 0,2-1 0,-2 0 0,2 1 0,-1 0 0,4 0 0,-1 0 0,3 0 0,1-1 0,-1 1 0,1 0 0,0-1 0,0 2 0,0-1 0,1-1 0,-3 1 0,3 0 0,-1 0 0,0-1 0,1 1 0,-2-2 0,2 2 0,16 3 0,8-1 0,18 3 0,-10-4 0,-1 0 0,0 0 0,7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520"/>
    </inkml:context>
    <inkml:brush xml:id="br0">
      <inkml:brushProperty name="width" value="0.03528" units="cm"/>
      <inkml:brushProperty name="height" value="0.03528" units="cm"/>
      <inkml:brushProperty name="color" value="#3B3A3A"/>
    </inkml:brush>
  </inkml:definitions>
  <inkml:trace contextRef="#ctx0" brushRef="#br0">36 1 24575,'-1'0'0,"0"0"0,0 0 0,1 0 0,-1 0 0,1 0 0,0 0 0,-1 0 0,1 0 0,-1 0 0,1 0 0,-1 0 0,1 0 0,0 0 0,-1 0 0,1 0 0,-1 0 0,1 0 0,-1 0 0,0 0 0,0 0 0,0 0 0,0 0 0,0 0 0,0 0 0,1 0 0,-1 0 0,1 0 0,-1 0 0,0 0 0,0 0 0,0 0 0,0 0 0,0 0 0,0 0 0,0 0 0,1 0 0,-1 0 0,0 0 0,1 0 0,-1 0 0,1 0 0,-1 0 0,1 0 0,-1 0 0,1 0 0,0 0 0,-1 0 0,1 0 0,-1 0 0,1 0 0,0 0 0,0 1 0,-1-1 0,1 0 0,0 0 0,-1 0 0,1 0 0,-1 0 0,1 0 0,0 0 0,-1 0 0,1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808"/>
    </inkml:context>
    <inkml:brush xml:id="br0">
      <inkml:brushProperty name="width" value="0.35" units="cm"/>
      <inkml:brushProperty name="height" value="0.35" units="cm"/>
      <inkml:brushProperty name="color" value="#AB7942"/>
    </inkml:brush>
  </inkml:definitions>
  <inkml:trace contextRef="#ctx0" brushRef="#br0">285 130 24575,'-11'4'0,"2"-1"0,6-2 0,1 0 0,-3 0 0,1-1 0,-1 0 0,1 0 0,1 0 0,-3 0 0,1 0 0,-1 1 0,2-1 0,0 0 0,-2 0 0,2 0 0,-3 0 0,4 0 0,0 0 0,-3 0 0,3 1 0,-4-1 0,3 0 0,0 0 0,-2 0 0,1 0 0,0 0 0,-1 0 0,1 1 0,0-1 0,1 0 0,0 0 0,0 0 0,0 0 0,-2 1 0,-1-1 0,-1 0 0,-1 0 0,4 0 0,1 1 0,-1-1 0,1 0 0,-3 1 0,1-1 0,1 0 0,1 0 0,0 0 0,-1 0 0,-1 1 0,1-1 0,0 0 0,1 1 0,-2 0 0,2 0 0,-1-1 0,3-4 0,1 1 0,1-3 0,0 1 0,0 3 0,0-4 0,0 3 0,0-2 0,0 1 0,0 1 0,0-3 0,-1 3 0,1-2 0,0 1 0,0 0 0,0-1 0,0 2 0,0-2 0,0 2 0,0-2 0,0 1 0,0 0 0,0 0 0,0 0 0,0-1 0,1 1 0,-1 0 0,0 0 0,0 0 0,0 0 0,0 0 0,0 0 0,0 0 0,0-1 0,0 2 0,0-1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809"/>
    </inkml:context>
    <inkml:brush xml:id="br0">
      <inkml:brushProperty name="width" value="0.35" units="cm"/>
      <inkml:brushProperty name="height" value="0.35" units="cm"/>
      <inkml:brushProperty name="color" value="#AB7942"/>
    </inkml:brush>
  </inkml:definitions>
  <inkml:trace contextRef="#ctx0" brushRef="#br0">431 17 24575,'-15'2'0,"1"-1"0,6-1 0,-1 1 0,0-1 0,1 0 0,0 0 0,-1 0 0,2 0 0,0 0 0,2 0 0,1 1 0,-1-1 0,1 0 0,-1 0 0,-1 1 0,-1-1 0,-2 1 0,-2-1 0,2 1 0,-1-1 0,2 0 0,-2 0 0,0 1 0,0 0 0,0 0 0,1-1 0,3 1 0,1-1 0,3 0 0,-3 0 0,2 0 0,-3 1 0,3-1 0,-1 0 0,0 0 0,-2 0 0,1 1 0,-1 0 0,2-1 0,-1 0 0,1 0 0,-1 1 0,0-1 0,-2 0 0,1 1 0,-1-1 0,1 0 0,0 0 0,0 1 0,1-1 0,0 1 0,-1 0 0,1-1 0,1 1 0,1 1 0,0 0 0,-1 0 0,0-1 0,-1 0 0,1 1 0,-1-2 0,1 1 0,0-1 0,0 1 0,0 0 0,0 0 0,1 1 0,0 0 0,-1-7 0,2 3 0,1-5 0,0 4 0,1 1 0,0-3 0,0 1 0,-1 0 0,1-1 0,0 3 0,-1-3 0,1 1 0,0 1 0,1-1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810"/>
    </inkml:context>
    <inkml:brush xml:id="br0">
      <inkml:brushProperty name="width" value="0.05" units="cm"/>
      <inkml:brushProperty name="height" value="0.05" units="cm"/>
      <inkml:brushProperty name="color" value="#AB7942"/>
    </inkml:brush>
  </inkml:definitions>
  <inkml:trace contextRef="#ctx0" brushRef="#br0">67 4 24575,'-2'0'0,"0"0"0,2-1 0,-1 1 0,0 0 0,0 0 0,-1 0 0,1-1 0,-1 1 0,1 0 0,-1 0 0,2 0 0,-1 0 0,1 0 0,-1 0 0,0 0 0,0 0 0,0 0 0,-1 0 0,1 0 0,-1 0 0,2 0 0,-2 0 0,2 0 0,0 0 0,-1 0 0,-1 0 0,1 0 0,-1 0 0,0-1 0,1 1 0,-1 0 0,1 0 0,-1 0 0,1 0 0,0-1 0,1 1 0,-1 0 0,0 0 0,0 0 0,1 0 0,-1 0 0,1 0 0,-1 0 0,0 0 0,0 0 0,0 0 0,1 0 0,-1 1 0,1-1 0,-1 0 0,0 0 0,0 0 0,0 0 0,0 0 0,-1 0 0,1 0 0,0 0 0,0 0 0,0 1 0,1-1 0,-1 0 0,1 1 0,0 0 0,0 0 0,0 1 0,0 0 0,0 0 0,0 1 0,0 0 0,0 0 0,0 0 0,-1-1 0,1 1 0,0-2 0,-1 1 0,1-1 0,0 1 0,0 0 0,0-1 0,0 1 0,0-1 0,0-1 0,0 1 0,0 0 0,0 0 0,0 0 0,0 1 0,0-1 0,0-1 0,-1 1 0,1 0 0,0 0 0,0 0 0,1-5 0,-1 3 0,1-3 0,-1 1 0,1 1 0,-1 0 0,1 0 0,-1-1 0,0 0 0,1 0 0,-1 0 0,0 1 0,0 1 0,1 0 0,-1 0 0,0 0 0,1-1 0,-1 1 0,1 0 0,-1 1 0,0-1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811"/>
    </inkml:context>
    <inkml:brush xml:id="br0">
      <inkml:brushProperty name="width" value="0.35" units="cm"/>
      <inkml:brushProperty name="height" value="0.35" units="cm"/>
      <inkml:brushProperty name="color" value="#AB7942"/>
    </inkml:brush>
  </inkml:definitions>
  <inkml:trace contextRef="#ctx0" brushRef="#br0">401 1 24575,'-19'2'0,"-6"-1"0,-1 0 0,-3-1 0,-5 1 0,4 2 0,8-2 0,-1 1 0,-2 0 0,0 1 0,-1 0 0,0 0-492,1-1 0,3 1-492,-5 0 0,13-2 0,11-1 0,3 0 0,5-7 104,-3 6 880,3-6 983,-3 7-738,6-1 1,-4 1 0,2-1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812"/>
    </inkml:context>
    <inkml:brush xml:id="br0">
      <inkml:brushProperty name="width" value="0.35" units="cm"/>
      <inkml:brushProperty name="height" value="0.35" units="cm"/>
      <inkml:brushProperty name="color" value="#AB7942"/>
    </inkml:brush>
  </inkml:definitions>
  <inkml:trace contextRef="#ctx0" brushRef="#br0">314 1 24575,'-13'1'0,"3"0"0,6 0 0,0-1 0,-2 1 0,-1-1 0,-1 1 0,1 0 0,2-1 0,1 0 0,0 0 0,-1 0 0,1 0 0,-1 0 0,1 0 0,1 0 0,-2 0 0,1 0 0,-1 0 0,-1 1 0,0-1 0,0 0 0,0 0 0,1 0 0,0 0 0,1 0 0,-1 0 0,-1 0 0,0 0 0,-1 0 0,1 0 0,1 0 0,0 0 0,1 0 0,-1 0 0,-2 0 0,0 0 0,-1 0 0,1 0 0,-1 0 0,3 0 0,0 0 0,1 0 0,1 0 0,-1 0 0,-1 0 0,1 0 0,1 0 0,-3 0 0,2 0 0,-1 0 0,2 0 0,-2 0 0,-1 0 0,1-1 0,0 1 0,2 0 0,-1 0 0,0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813"/>
    </inkml:context>
    <inkml:brush xml:id="br0">
      <inkml:brushProperty name="width" value="0.05" units="cm"/>
      <inkml:brushProperty name="height" value="0.05" units="cm"/>
      <inkml:brushProperty name="color" value="#AB7942"/>
    </inkml:brush>
  </inkml:definitions>
  <inkml:trace contextRef="#ctx0" brushRef="#br0">76 246 24575,'-2'0'0,"1"1"0,-1-1 0,1 0 0,0 0 0,-1 0 0,1 0 0,0 0 0,0 0 0,0 0 0,0 0 0,0 0 0,-1-1 0,0 1 0,0 0 0,-1 0 0,2 0 0,-2 0 0,1 0 0,-2 0 0,1 0 0,0 0 0,0 0 0,0 0 0,0 0 0,0 0 0,3 0 0,-2 0 0,2 0 0,-1 0 0,0 0 0,1 0 0,-1 0 0,-1 0 0,2 0 0,-1 0 0,0 0 0,0 0 0,0 0 0,1 0 0,-1-1 0,1 0 0,0 0 0,0-1 0,0 1 0,0-1 0,0 1 0,0 0 0,0 0 0,0 0 0,0 1 0,0-1 0,0 0 0,0 0 0,0-1 0,0 0 0,0-1 0,0 1 0,-1-1 0,1 1 0,-1-2 0,1 2 0,0-1 0,0 2 0,0-2 0,0 0 0,0 0 0,-1 0 0,1 0 0,0 1 0,0 0 0,0 0 0,0-1 0,1-1 0,-1 0 0,0 0 0,0 2 0,0 0 0,0-1 0,1 2 0,-1-2 0,0 1 0,0-1 0,1 1 0,-1 0 0,0 0 0,0 1 0,0 0 0,0 0 0,0-1 0,0 1 0,1 0 0,-1-1 0,0 1 0,0-1 0,0 0 0,0-1 0,0 1 0,0 0 0,0-1 0,0 0 0,0 0 0,0 0 0,0-1 0,0 1 0,0-1 0,0 2 0,0-1 0,0 1 0,0 0 0,0 1 0,0-1 0,0 1 0,0 0 0,0-1 0,0 0 0,0 0 0,0 0 0,-1 0 0,1 0 0,0-1 0,0 3 0,0-2 0,0 1 0,0 0 0,0 0 0,0-1 0,0 1 0,0 0 0,0 0 0,-1 0 0,1 0 0,0 0 0,0 0 0,0 0 0,0 1 0,0-1 0,0 1 0,-1 1 0,1 0 0,-2 3 0,2-2 0,-1 1 0,0-1 0,1 0 0,0 0 0,-1 1 0,1-1 0,0 1 0,0-1 0,0 0 0,0 0 0,0-1 0,0 0 0,0 1 0,0-1 0,0 1 0,0 1 0,0-1 0,0 1 0,0-1 0,0 1 0,0-1 0,0 0 0,0-1 0,0 2 0,0-2 0,0 2 0,0-2 0,0 1 0,0-1 0,0 0 0,0 1 0,0 2 0,0-1 0,0 1 0,0 0 0,0-2 0,0 2 0,0-1 0,0 0 0,0 0 0,0 0 0,0 1 0,0 0 0,0 0 0,0 0 0,0-1 0,0 1 0,0-1 0,0 0 0,0 0 0,0 0 0,0 0 0,0 1 0,0 0 0,1 0 0,-1-2 0,0 1 0,0-2 0,0 1 0,0-1 0,0 1 0,0-1 0,-1 0 0,1 0 0,0 0 0,0-4 0,0 0 0,1-4 0,-1 3 0,0-1 0,0 2 0,0 2 0,-1 0 0,1 1 0,0-2 0,0 2 0,0-2 0,0 0 0,0 0 0,0 1 0,-1-1 0,1 0 0,0 0 0,0-1 0,0-1 0,0 0 0,1 2 0,-1 0 0,0 0 0,0 0 0,0-1 0,0 1 0,0-1 0,0-1 0,0 1 0,0-2 0,0 1 0,0 0 0,0 0 0,0-1 0,0 0 0,0 0 0,0 1 0,-1 0 0,1 1 0,0 0 0,0 1 0,0 0 0,0 0 0,0 0 0,0 0 0,0 0 0,0 1 0,0 0 0,0-1 0,1 0 0,-1 1 0,0-1 0,0 1 0,0-1 0,0 0 0,0 1 0,0-2 0,0 1 0,-1 0 0,1-1 0,0 2 0,0 0 0,0 3 0,-1 0 0,1 3 0,-1-2 0,1-1 0,-1 2 0,1-1 0,0 0 0,0-1 0,0 1 0,-1-1 0,1 0 0,0 0 0,0 0 0,0-1 0,0 2 0,0 0 0,0 0 0,0 0 0,0 1 0,0-1 0,0 1 0,0-1 0,0 0 0,0-1 0,0 0 0,0 0 0,0 0 0,0 0 0,0 0 0,0 0 0,0 0 0,0 0 0,0 1 0,0 0 0,0 1 0,0-1 0,0 2 0,1-3 0,-1 1 0,0-1 0,0 1 0,0 0 0,0 0 0,1 0 0,-1 0 0,1 0 0,-1-1 0,0 0 0,0-2 0,0 1 0,0 0 0,0 1 0,0 0 0,0 0 0,0-1 0,0 0 0,1 0 0,-1-1 0,0-1 0,0-1 0,0-2 0,0-1 0,1-1 0,0-1 0,0-1 0,0-1 0,-1 0 0,1 1 0,-1 3 0,1 1 0,-1 2 0,0-1 0,0 2 0,1-2 0,-1 0 0,0-1 0,0 1 0,0-1 0,0 1 0,0-1 0,0 2 0,0 0 0,-1 1 0,1-1 0,0 0 0,0 0 0,0 0 0,0 1 0,-1 0 0,1 0 0,0 0 0,0-1 0,0 1 0,0-1 0,0 0 0,0 1 0,0-1 0,0 0 0,0 0 0,0 0 0,0 0 0,0 1 0,0-1 0,-1 1 0,1 0 0,0-1 0,0 1 0,0 0 0,0 0 0,1 0 0,-1-1 0,0 1 0,0-1 0,0 1 0,0-1 0,0-1 0,0 1 0,0-1 0,0 1 0,0 0 0,0 1 0,0 0 0,0-1 0,0 1 0,0-1 0,0 0 0,0 0 0,0 1 0,0 0 0,1-1 0,-1 0 0,0 1 0,0-1 0,0 0 0,0 0 0,0 0 0,-1-1 0,0 1 0,1-2 0,0 0 0,0 1 0,0 1 0,0 1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814"/>
    </inkml:context>
    <inkml:brush xml:id="br0">
      <inkml:brushProperty name="width" value="0.05" units="cm"/>
      <inkml:brushProperty name="height" value="0.05" units="cm"/>
      <inkml:brushProperty name="color" value="#AB7942"/>
    </inkml:brush>
  </inkml:definitions>
  <inkml:trace contextRef="#ctx0" brushRef="#br0">17 12 24575,'-1'-1'0,"0"-1"0,0 1 0,0 0 0,-1 0 0,0 0 0,0 0 0,0 0 0,0 1 0,0-1 0,2 1 0,0-1 0,0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5:50:31.815"/>
    </inkml:context>
    <inkml:brush xml:id="br0">
      <inkml:brushProperty name="width" value="0.05" units="cm"/>
      <inkml:brushProperty name="height" value="0.05" units="cm"/>
      <inkml:brushProperty name="color" value="#AB7942"/>
    </inkml:brush>
  </inkml:definitions>
  <inkml:trace contextRef="#ctx0" brushRef="#br0">80 21 24575,'-1'-1'0,"-1"1"0,2 0 0,-1-1 0,0 1 0,1 0 0,-1-1 0,0 1 0,0 0 0,0-1 0,-1 0 0,-1 1 0,0-2 0,0 1 0,0 0 0,1 1 0,1 0 0,0 0 0,1 0 0,-1-1 0,0 1 0,-1-1 0,1 0 0,-2 0 0,2 1 0,0 0 0,1 0 0,-1 0 0,0 0 0,0-1 0,0 1 0,-1 0 0,1 0 0,1-1 0,-1 1 0,0 0 0,0 0 0,1 0 0,-1 0 0,0 0 0,1 0 0,-1 0 0,0-1 0,-1 1 0,1-1 0,-1 1 0,1-1 0,0 1 0,0 0 0,0 0 0,1 0 0,-1 0 0,0-1 0,0 1 0,0 0 0,0 0 0,-1 0 0,1 0 0,0 0 0,1 0 0,2 0 0,-1-1 0,2 1 0,-1 0 0,0 0 0,-2-1 0,2 1 0,-1 0 0,2 0 0,-1 0 0,1 0 0,-2 0 0,0 0 0,0 0 0,0 0 0,0 0 0,-1 0 0,1 1 0,-3-1 0,0 0 0,-1 0 0,1 0 0,1 0 0,-1 0 0,0 0 0,1 0 0,-1 0 0,2 0 0,-2 0 0,0 0 0,1 0 0,-1 1 0,1-1 0,1 0 0,-1 0 0,0 0 0,-1 0 0,1 0 0,1 1 0,-1-1 0,0 0 0,1 1 0,-1-1 0,1 1 0,0-1 0,0 1 0,-1 0 0,1 0 0,0 0 0,-1 1 0,1-1 0,0 0 0,0 1 0,0 0 0,0-1 0,0 1 0,0-1 0,0 1 0,-1-1 0,1 1 0,0 0 0,0-2 0,0 1 0,0-1 0,0 1 0,0 1 0,0-1 0,0 1 0,0-1 0,0 1 0,0 0 0,0-1 0,0 1 0,0-1 0,0 1 0,0-1 0,1 1 0,-1 0 0,0 0 0,0 0 0,0-1 0,0 2 0,0-1 0,1 0 0,-1 0 0,0-1 0,0 1 0,0 0 0,0-1 0,0 0 0,0 0 0,0-1 0,0 2 0,1-1 0,-1 1 0,0-1 0,0-1 0,0-1 0,1-1 0,-1-1 0,1 0 0,0 0 0,0-1 0,-1 1 0,1 0 0,0 0 0,-1 0 0,1 0 0,-1 1 0,1 0 0,-1-1 0,0 2 0,0-1 0,1 0 0,-1 1 0,0 0 0,0-1 0,0 1 0,0 0 0,0 0 0,0 0 0,0 0 0,0-1 0,0 1 0,0 1 0,0-1 0,0-1 0,0 1 0,0 1 0,0-1 0,0 0 0,0 0 0,0 0 0,0 1 0,0-2 0,0 1 0,0 0 0,0 0 0,0 1 0,-1-2 0,1 1 0,0 0 0,0 0 0,0 0 0,1 1 0,0 0 0,1 0 0,1 0 0,-1 0 0,1 0 0,-1 0 0,0 0 0,-1 0 0,1 0 0,-1 0 0,0 0 0,1 0 0,0 0 0,0 0 0,0 0 0,-1 0 0,0 0 0,0 0 0,0-1 0,1 1 0,0 0 0,1 0 0,3 0 0,-1 0 0,1 0 0,-2 0 0,0 0 0,-1 0 0,-1 0 0,-1 0 0,1 0 0,-2 0 0,1 0 0,0 0 0,-1 0 0,1 0 0,-1-1 0,1 1 0,0 0 0,0 0 0,-1-1 0,1 1 0,-2 0 0,-1 0 0,-1 0 0,1 0 0,0 0 0,0 1 0,0-1 0,-1 0 0,2 1 0,-2-1 0,1 0 0,0 0 0,0 0 0,0 0 0,0 0 0,0 0 0,0 0 0,0 1 0,0-1 0,0 0 0,1 0 0,0 0 0,0 0 0,1 0 0,-2 0 0,1 0 0,-1 0 0,0 0 0,1 0 0,-1 0 0,0 0 0,1 0 0,-1 0 0,1 0 0,0 0 0,0-1 0,-1 1 0,1 0 0,0 0 0,-1 0 0,2 0 0,-2 0 0,0 0 0,1 0 0,-2 0 0,2-1 0,-1 1 0,1 0 0,0 0 0,-1 0 0,1 0 0,0 0 0,0 0 0,-1 0 0,2 0 0,-1 0 0,0 0 0,1 1 0,-1-1 0,1 2 0,-1-1 0,1 0 0,0 1 0,0 0 0,0 0 0,0 0 0,0 0 0,0 0 0,0 0 0,0 0 0,0 0 0,0 0 0,0-1 0,0 0 0,0 1 0,0-2 0,0 1 0,0 0 0,0 0 0,1 0 0,-1-1 0,0 1 0,0 0 0,0 0 0,0 0 0,0 1 0,0-1 0,0 0 0,0-1 0,0 1 0,1 0 0,-1 0 0,0-1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2T20:48:30.775"/>
    </inkml:context>
    <inkml:brush xml:id="br0">
      <inkml:brushProperty name="width" value="0.05" units="cm"/>
      <inkml:brushProperty name="height" value="0.0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936669-E4ED-EC44-B61E-8DF0E0BC1CC0}" type="datetimeFigureOut">
              <a:rPr lang="en-US" smtClean="0"/>
              <a:t>1/25/22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3F8805-F519-C542-B357-2A249973FD50}" type="slidenum">
              <a:rPr lang="en-US" smtClean="0"/>
              <a:t>‹#›</a:t>
            </a:fld>
            <a:endParaRPr lang="en-US"/>
          </a:p>
        </p:txBody>
      </p:sp>
    </p:spTree>
    <p:extLst>
      <p:ext uri="{BB962C8B-B14F-4D97-AF65-F5344CB8AC3E}">
        <p14:creationId xmlns:p14="http://schemas.microsoft.com/office/powerpoint/2010/main" val="601156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main idea behind this work is to  identify both the opportunities and challenges offered by emerging 5G services,  and call for new mechanisms to make applications 5G-aware.</a:t>
            </a:r>
            <a:endParaRPr lang="en-US" b="1" dirty="0"/>
          </a:p>
        </p:txBody>
      </p:sp>
      <p:sp>
        <p:nvSpPr>
          <p:cNvPr id="4" name="Slide Number Placeholder 3"/>
          <p:cNvSpPr>
            <a:spLocks noGrp="1"/>
          </p:cNvSpPr>
          <p:nvPr>
            <p:ph type="sldNum" sz="quarter" idx="5"/>
          </p:nvPr>
        </p:nvSpPr>
        <p:spPr/>
        <p:txBody>
          <a:bodyPr/>
          <a:lstStyle/>
          <a:p>
            <a:fld id="{933F8805-F519-C542-B357-2A249973FD50}" type="slidenum">
              <a:rPr lang="en-US" smtClean="0"/>
              <a:t>1</a:t>
            </a:fld>
            <a:endParaRPr lang="en-US"/>
          </a:p>
        </p:txBody>
      </p:sp>
    </p:spTree>
    <p:extLst>
      <p:ext uri="{BB962C8B-B14F-4D97-AF65-F5344CB8AC3E}">
        <p14:creationId xmlns:p14="http://schemas.microsoft.com/office/powerpoint/2010/main" val="3042809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field experiments, we empirically reveal several user-side factors impacting 5G throughput – which are far more sophisticated than those impacting 4G or LTE performance. </a:t>
            </a:r>
          </a:p>
          <a:p>
            <a:endParaRPr lang="en-US" dirty="0"/>
          </a:p>
          <a:p>
            <a:r>
              <a:rPr lang="en-US" dirty="0"/>
              <a:t>These factors include geolocation, moving speed, compass direction, which are collected by our 5GTracked app along with the throughput measurement.</a:t>
            </a:r>
          </a:p>
          <a:p>
            <a:endParaRPr lang="en-US" b="0" dirty="0"/>
          </a:p>
          <a:p>
            <a:r>
              <a:rPr lang="en-US" dirty="0"/>
              <a:t>The user’s distance from the panel and moving angles computed with respect to the 5G panel.</a:t>
            </a:r>
          </a:p>
          <a:p>
            <a:endParaRPr lang="en-US" b="0" dirty="0"/>
          </a:p>
          <a:p>
            <a:r>
              <a:rPr lang="en-US" b="0" dirty="0"/>
              <a:t>Instead of independently affecting 5G throughput, these factors may cause complex interplay that is difficult to reason and model analytically. </a:t>
            </a:r>
          </a:p>
          <a:p>
            <a:endParaRPr lang="en-US" b="0" dirty="0"/>
          </a:p>
          <a:p>
            <a:r>
              <a:rPr lang="en-US" b="0" dirty="0"/>
              <a:t>We therefore seek a data-driven learning-based approach for mmWave 5G throughput prediction. </a:t>
            </a:r>
          </a:p>
        </p:txBody>
      </p:sp>
      <p:sp>
        <p:nvSpPr>
          <p:cNvPr id="4" name="Slide Number Placeholder 3"/>
          <p:cNvSpPr>
            <a:spLocks noGrp="1"/>
          </p:cNvSpPr>
          <p:nvPr>
            <p:ph type="sldNum" sz="quarter" idx="5"/>
          </p:nvPr>
        </p:nvSpPr>
        <p:spPr/>
        <p:txBody>
          <a:bodyPr/>
          <a:lstStyle/>
          <a:p>
            <a:fld id="{933F8805-F519-C542-B357-2A249973FD50}" type="slidenum">
              <a:rPr lang="en-US" smtClean="0"/>
              <a:t>10</a:t>
            </a:fld>
            <a:endParaRPr lang="en-US"/>
          </a:p>
        </p:txBody>
      </p:sp>
    </p:spTree>
    <p:extLst>
      <p:ext uri="{BB962C8B-B14F-4D97-AF65-F5344CB8AC3E}">
        <p14:creationId xmlns:p14="http://schemas.microsoft.com/office/powerpoint/2010/main" val="1551655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field experiments, we empirically reveal several user-side factors impacting 5G throughput – which are far more sophisticated than those impacting 4G or LTE performance. </a:t>
            </a:r>
          </a:p>
          <a:p>
            <a:endParaRPr lang="en-US" dirty="0"/>
          </a:p>
          <a:p>
            <a:r>
              <a:rPr lang="en-US" dirty="0"/>
              <a:t>These factors include geolocation, moving speed, compass direction, which are collected by our 5GTracked app along with the throughput measurement.</a:t>
            </a:r>
          </a:p>
          <a:p>
            <a:endParaRPr lang="en-US" b="0" dirty="0"/>
          </a:p>
          <a:p>
            <a:r>
              <a:rPr lang="en-US" dirty="0"/>
              <a:t>The user’s distance from the panel and moving angles computed with respect to the 5G panel.</a:t>
            </a:r>
          </a:p>
          <a:p>
            <a:endParaRPr lang="en-US" b="0" dirty="0"/>
          </a:p>
          <a:p>
            <a:r>
              <a:rPr lang="en-US" b="0" dirty="0"/>
              <a:t>Instead of independently affecting 5G throughput, these factors may cause complex interplay that is difficult to reason and model analytically. </a:t>
            </a:r>
          </a:p>
          <a:p>
            <a:endParaRPr lang="en-US" b="0" dirty="0"/>
          </a:p>
          <a:p>
            <a:r>
              <a:rPr lang="en-US" b="0" dirty="0"/>
              <a:t>We therefore seek a data-driven learning-based approach for mmWave 5G throughput prediction. </a:t>
            </a:r>
          </a:p>
        </p:txBody>
      </p:sp>
      <p:sp>
        <p:nvSpPr>
          <p:cNvPr id="4" name="Slide Number Placeholder 3"/>
          <p:cNvSpPr>
            <a:spLocks noGrp="1"/>
          </p:cNvSpPr>
          <p:nvPr>
            <p:ph type="sldNum" sz="quarter" idx="5"/>
          </p:nvPr>
        </p:nvSpPr>
        <p:spPr/>
        <p:txBody>
          <a:bodyPr/>
          <a:lstStyle/>
          <a:p>
            <a:fld id="{933F8805-F519-C542-B357-2A249973FD50}" type="slidenum">
              <a:rPr lang="en-US" smtClean="0"/>
              <a:t>11</a:t>
            </a:fld>
            <a:endParaRPr lang="en-US"/>
          </a:p>
        </p:txBody>
      </p:sp>
    </p:spTree>
    <p:extLst>
      <p:ext uri="{BB962C8B-B14F-4D97-AF65-F5344CB8AC3E}">
        <p14:creationId xmlns:p14="http://schemas.microsoft.com/office/powerpoint/2010/main" val="703795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t>In our IMC paper we presented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t>\</a:t>
            </a:r>
            <a:r>
              <a:rPr lang="en-US" sz="1200" kern="1200" dirty="0" err="1"/>
              <a:t>textit</a:t>
            </a:r>
            <a:r>
              <a:rPr lang="en-US" sz="1200" kern="1200" dirty="0"/>
              <a:t>{Lumos5G} -- a composable machine learning framework which considers different combinations of contextual and environmental factors, and applies the state-of-the-art machine learning algorithms for making context-aware 5G throughput predictions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Considering users in an urban park deployed with mmWave 5G service. </a:t>
            </a:r>
          </a:p>
          <a:p>
            <a:endParaRPr lang="en-US" b="1" dirty="0"/>
          </a:p>
          <a:p>
            <a:endParaRPr lang="en-US" b="1" dirty="0"/>
          </a:p>
          <a:p>
            <a:r>
              <a:rPr lang="en-US" b="0" dirty="0"/>
              <a:t>Lumos5G accounts for such factors and predicts 5G throughput with higher accuracy than existing methods. For more info. please refer to our IMC paper.</a:t>
            </a:r>
            <a:endParaRPr lang="en-US" b="1" dirty="0"/>
          </a:p>
          <a:p>
            <a:endParaRPr lang="en-US" b="0" dirty="0"/>
          </a:p>
          <a:p>
            <a:endParaRPr lang="en-US" b="1" dirty="0"/>
          </a:p>
          <a:p>
            <a:endParaRPr lang="en-US" b="1" dirty="0"/>
          </a:p>
          <a:p>
            <a:r>
              <a:rPr lang="en-US" b="1" dirty="0"/>
              <a:t>With the ability to predict the near future 5G performance in/around the current user's location, video streaming applications can then make intelligent decisions to download video frames as we explain next. </a:t>
            </a:r>
          </a:p>
          <a:p>
            <a:endParaRPr lang="en-US" b="1" dirty="0"/>
          </a:p>
          <a:p>
            <a:endParaRPr lang="en-US" b="1" dirty="0"/>
          </a:p>
          <a:p>
            <a:endParaRPr lang="en-US" b="1" dirty="0"/>
          </a:p>
          <a:p>
            <a:r>
              <a:rPr lang="en-US" b="0" dirty="0"/>
              <a:t>Users around the park </a:t>
            </a:r>
            <a:r>
              <a:rPr lang="en-US" dirty="0"/>
              <a:t>might experience frequent throughput fluctuations and handoffs using mmWave. But at the same time, they also have access to the ultra-high throughput offered by mmWave. </a:t>
            </a:r>
          </a:p>
          <a:p>
            <a:r>
              <a:rPr lang="en-US" dirty="0"/>
              <a:t>As observed earlier, besides geolocation, 5G’s performance relies on user-side contextual factors such as the direction of user mobility, etc. </a:t>
            </a:r>
          </a:p>
          <a:p>
            <a:endParaRPr lang="en-US" b="1" dirty="0"/>
          </a:p>
        </p:txBody>
      </p:sp>
      <p:sp>
        <p:nvSpPr>
          <p:cNvPr id="4" name="Slide Number Placeholder 3"/>
          <p:cNvSpPr>
            <a:spLocks noGrp="1"/>
          </p:cNvSpPr>
          <p:nvPr>
            <p:ph type="sldNum" sz="quarter" idx="5"/>
          </p:nvPr>
        </p:nvSpPr>
        <p:spPr/>
        <p:txBody>
          <a:bodyPr/>
          <a:lstStyle/>
          <a:p>
            <a:fld id="{933F8805-F519-C542-B357-2A249973FD50}" type="slidenum">
              <a:rPr lang="en-US" smtClean="0"/>
              <a:t>12</a:t>
            </a:fld>
            <a:endParaRPr lang="en-US"/>
          </a:p>
        </p:txBody>
      </p:sp>
    </p:spTree>
    <p:extLst>
      <p:ext uri="{BB962C8B-B14F-4D97-AF65-F5344CB8AC3E}">
        <p14:creationId xmlns:p14="http://schemas.microsoft.com/office/powerpoint/2010/main" val="2465886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discuss several mechanisms to enable applications to fully take advantage of ultra-high bandwidth afforded by (mmWave) 5G while also mitigate the impact of high throughput variability due to fast varying frequency radio bands. </a:t>
            </a:r>
          </a:p>
        </p:txBody>
      </p:sp>
      <p:sp>
        <p:nvSpPr>
          <p:cNvPr id="4" name="Slide Number Placeholder 3"/>
          <p:cNvSpPr>
            <a:spLocks noGrp="1"/>
          </p:cNvSpPr>
          <p:nvPr>
            <p:ph type="sldNum" sz="quarter" idx="5"/>
          </p:nvPr>
        </p:nvSpPr>
        <p:spPr/>
        <p:txBody>
          <a:bodyPr/>
          <a:lstStyle/>
          <a:p>
            <a:fld id="{933F8805-F519-C542-B357-2A249973FD50}" type="slidenum">
              <a:rPr lang="en-US" smtClean="0"/>
              <a:t>13</a:t>
            </a:fld>
            <a:endParaRPr lang="en-US"/>
          </a:p>
        </p:txBody>
      </p:sp>
    </p:spTree>
    <p:extLst>
      <p:ext uri="{BB962C8B-B14F-4D97-AF65-F5344CB8AC3E}">
        <p14:creationId xmlns:p14="http://schemas.microsoft.com/office/powerpoint/2010/main" val="2091629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approach is adaptive content bursting to allow applications to fully take advantage of the available radio resources under good network conditions to download future frames as well as current frames to prepare for and bridge over the 5G bandwidth troughs and dead zones.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requires  employing (significantly) larger buffers (both at the client side as well as within the 5G radio network)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ml prediction, content bursting is enabled when a user reaches an area with ultra-high bandwidth to download additional frames to the buffer which can be used to cover the 5G dead zone till the user reaches a high throughput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3F8805-F519-C542-B357-2A249973FD50}" type="slidenum">
              <a:rPr lang="en-US" smtClean="0"/>
              <a:t>14</a:t>
            </a:fld>
            <a:endParaRPr lang="en-US"/>
          </a:p>
        </p:txBody>
      </p:sp>
    </p:spTree>
    <p:extLst>
      <p:ext uri="{BB962C8B-B14F-4D97-AF65-F5344CB8AC3E}">
        <p14:creationId xmlns:p14="http://schemas.microsoft.com/office/powerpoint/2010/main" val="1836947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Through our extensive experiments, [click] we find that in some patches while UE is connected to 5G, 4G in fact yields a higher throughput.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Hence, dynamic  switching} (e.g., between 5G and 4G or between 5G high, mid, and low bands) is crucial in maintaining session connectivity and ensuring minimal bitrates.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We believe that combining these new (cross-layer)  mechanisms, coupled with effective ML-based throughput prediction,  will be the key to enable this new class of bandwidth-intensive applications and help them mitigate various PHY-layer challenges posed by mmWave 5G radio making them {\</a:t>
            </a:r>
            <a:r>
              <a:rPr lang="en-US" dirty="0" err="1"/>
              <a:t>em</a:t>
            </a:r>
            <a:r>
              <a:rPr lang="en-US" dirty="0"/>
              <a:t> 5G-aware}.</a:t>
            </a:r>
          </a:p>
        </p:txBody>
      </p:sp>
      <p:sp>
        <p:nvSpPr>
          <p:cNvPr id="4" name="Slide Number Placeholder 3"/>
          <p:cNvSpPr>
            <a:spLocks noGrp="1"/>
          </p:cNvSpPr>
          <p:nvPr>
            <p:ph type="sldNum" sz="quarter" idx="5"/>
          </p:nvPr>
        </p:nvSpPr>
        <p:spPr/>
        <p:txBody>
          <a:bodyPr/>
          <a:lstStyle/>
          <a:p>
            <a:fld id="{933F8805-F519-C542-B357-2A249973FD50}" type="slidenum">
              <a:rPr lang="en-US" smtClean="0"/>
              <a:t>15</a:t>
            </a:fld>
            <a:endParaRPr lang="en-US"/>
          </a:p>
        </p:txBody>
      </p:sp>
    </p:spTree>
    <p:extLst>
      <p:ext uri="{BB962C8B-B14F-4D97-AF65-F5344CB8AC3E}">
        <p14:creationId xmlns:p14="http://schemas.microsoft.com/office/powerpoint/2010/main" val="1985746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demonstrate </a:t>
            </a:r>
            <a:r>
              <a:rPr lang="en-US" sz="1200" kern="1200" dirty="0">
                <a:solidFill>
                  <a:schemeClr val="tx1"/>
                </a:solidFill>
                <a:effectLst/>
                <a:latin typeface="+mn-lt"/>
                <a:ea typeface="+mn-ea"/>
                <a:cs typeface="+mn-cs"/>
              </a:rPr>
              <a:t>the benefits of these mechanism through trace-driven experiments  </a:t>
            </a:r>
            <a:r>
              <a:rPr lang="en-US" sz="1200" dirty="0"/>
              <a:t>Using a representative 5G throughput trace captured while the user is walking at 1.4 m/s</a:t>
            </a:r>
            <a:br>
              <a:rPr lang="en-US" sz="1200" dirty="0"/>
            </a:b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request a </a:t>
            </a:r>
            <a:r>
              <a:rPr lang="en-US" sz="1200" dirty="0"/>
              <a:t>500-seconds volumetric video requested at 350K points per frame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dirty="0"/>
              <a:t>Emulate watching the video using 3 modes</a:t>
            </a:r>
            <a:endParaRPr lang="en-US" dirty="0"/>
          </a:p>
        </p:txBody>
      </p:sp>
      <p:sp>
        <p:nvSpPr>
          <p:cNvPr id="4" name="Slide Number Placeholder 3"/>
          <p:cNvSpPr>
            <a:spLocks noGrp="1"/>
          </p:cNvSpPr>
          <p:nvPr>
            <p:ph type="sldNum" sz="quarter" idx="5"/>
          </p:nvPr>
        </p:nvSpPr>
        <p:spPr/>
        <p:txBody>
          <a:bodyPr/>
          <a:lstStyle/>
          <a:p>
            <a:fld id="{933F8805-F519-C542-B357-2A249973FD50}" type="slidenum">
              <a:rPr lang="en-US" smtClean="0"/>
              <a:t>16</a:t>
            </a:fld>
            <a:endParaRPr lang="en-US"/>
          </a:p>
        </p:txBody>
      </p:sp>
    </p:spTree>
    <p:extLst>
      <p:ext uri="{BB962C8B-B14F-4D97-AF65-F5344CB8AC3E}">
        <p14:creationId xmlns:p14="http://schemas.microsoft.com/office/powerpoint/2010/main" val="1854642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5G 90 secs, , the user has to wait till they pass these dead zones and get back 5G connectivity to resume fetching frames</a:t>
            </a:r>
          </a:p>
          <a:p>
            <a:endParaRPr lang="en-US" dirty="0"/>
          </a:p>
          <a:p>
            <a:r>
              <a:rPr lang="en-US" dirty="0"/>
              <a:t>Dynamic switch 70 secs</a:t>
            </a:r>
          </a:p>
          <a:p>
            <a:endParaRPr lang="en-US" dirty="0"/>
          </a:p>
          <a:p>
            <a:r>
              <a:rPr lang="en-US" dirty="0"/>
              <a:t>Content bursting 21 secs, maximum buffer occupancy increased to 724 frames </a:t>
            </a:r>
          </a:p>
          <a:p>
            <a:endParaRPr lang="en-US" dirty="0"/>
          </a:p>
        </p:txBody>
      </p:sp>
      <p:sp>
        <p:nvSpPr>
          <p:cNvPr id="4" name="Slide Number Placeholder 3"/>
          <p:cNvSpPr>
            <a:spLocks noGrp="1"/>
          </p:cNvSpPr>
          <p:nvPr>
            <p:ph type="sldNum" sz="quarter" idx="5"/>
          </p:nvPr>
        </p:nvSpPr>
        <p:spPr/>
        <p:txBody>
          <a:bodyPr/>
          <a:lstStyle/>
          <a:p>
            <a:fld id="{933F8805-F519-C542-B357-2A249973FD50}" type="slidenum">
              <a:rPr lang="en-US" smtClean="0"/>
              <a:t>17</a:t>
            </a:fld>
            <a:endParaRPr lang="en-US"/>
          </a:p>
        </p:txBody>
      </p:sp>
    </p:spTree>
    <p:extLst>
      <p:ext uri="{BB962C8B-B14F-4D97-AF65-F5344CB8AC3E}">
        <p14:creationId xmlns:p14="http://schemas.microsoft.com/office/powerpoint/2010/main" val="2345182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table summarizes the stall time for different modes and video qualities.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when the video quality increases, the buffer takes more time to build and consequently gets depleted quickly before/at the dead zones increasing the stall time even when \</a:t>
            </a:r>
            <a:r>
              <a:rPr lang="en-US" dirty="0" err="1"/>
              <a:t>textit</a:t>
            </a:r>
            <a:r>
              <a:rPr lang="en-US" dirty="0"/>
              <a:t>{Content Bursting + Dynamic Switching} mode is employed.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Requesting frames using the video quality at 300K points eliminates any stalls overcoming the throughput fluctuation and dead zones in the 5G throughput trace, while other higher video qualities always result in a stall time.</a:t>
            </a:r>
          </a:p>
          <a:p>
            <a:endParaRPr lang="en-US" dirty="0"/>
          </a:p>
          <a:p>
            <a:endParaRPr lang="en-US" dirty="0"/>
          </a:p>
          <a:p>
            <a:r>
              <a:rPr lang="en-US" dirty="0"/>
              <a:t>Please refer to our paper for the theorem defined to calculate the quality to eliminate stall time when the 5G throughput prediction is known ahead of time.</a:t>
            </a:r>
          </a:p>
        </p:txBody>
      </p:sp>
      <p:sp>
        <p:nvSpPr>
          <p:cNvPr id="4" name="Slide Number Placeholder 3"/>
          <p:cNvSpPr>
            <a:spLocks noGrp="1"/>
          </p:cNvSpPr>
          <p:nvPr>
            <p:ph type="sldNum" sz="quarter" idx="5"/>
          </p:nvPr>
        </p:nvSpPr>
        <p:spPr/>
        <p:txBody>
          <a:bodyPr/>
          <a:lstStyle/>
          <a:p>
            <a:fld id="{933F8805-F519-C542-B357-2A249973FD50}" type="slidenum">
              <a:rPr lang="en-US" smtClean="0"/>
              <a:t>18</a:t>
            </a:fld>
            <a:endParaRPr lang="en-US"/>
          </a:p>
        </p:txBody>
      </p:sp>
    </p:spTree>
    <p:extLst>
      <p:ext uri="{BB962C8B-B14F-4D97-AF65-F5344CB8AC3E}">
        <p14:creationId xmlns:p14="http://schemas.microsoft.com/office/powerpoint/2010/main" val="1833817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study clearly constitutes only an initial step towards this direction -- much more work needs to be done by the research community to make applications {\</a:t>
            </a:r>
            <a:r>
              <a:rPr lang="en-US" dirty="0" err="1"/>
              <a:t>em</a:t>
            </a:r>
            <a:r>
              <a:rPr lang="en-US" dirty="0"/>
              <a:t> 5G-aware}. </a:t>
            </a:r>
          </a:p>
          <a:p>
            <a:endParaRPr lang="en-US" dirty="0"/>
          </a:p>
          <a:p>
            <a:endParaRPr lang="en-US" dirty="0"/>
          </a:p>
          <a:p>
            <a:r>
              <a:rPr lang="en-US" dirty="0"/>
              <a:t>In SVC, a frame is encoded in a base layer (lowest quality), and multiple enhancement layers which can be used to improve the quality in an incremental way. </a:t>
            </a:r>
          </a:p>
          <a:p>
            <a:r>
              <a:rPr lang="en-US" dirty="0"/>
              <a:t>For each frame, if the base layer is missing at the playback time, a stall will occur; if the higher-quality enhancement layers are missing but not the base layer, the frame will be played at a low quality to avoid stalls;</a:t>
            </a:r>
          </a:p>
          <a:p>
            <a:r>
              <a:rPr lang="en-US" dirty="0"/>
              <a:t> if all layers are present, the frame will be played at the original (highest) quality.</a:t>
            </a:r>
          </a:p>
          <a:p>
            <a:endParaRPr lang="en-US" dirty="0"/>
          </a:p>
          <a:p>
            <a:endParaRPr lang="en-US" dirty="0"/>
          </a:p>
          <a:p>
            <a:endParaRPr lang="en-US" dirty="0"/>
          </a:p>
          <a:p>
            <a:r>
              <a:rPr lang="en-US" dirty="0"/>
              <a:t>When the available bandwidth changes, instead of prefetching frames with a constant bitrate, a more judicious decision can be made to decide which quality to use based on the predicted future bandwidth, its variability, and the buffer occupancy.</a:t>
            </a:r>
          </a:p>
          <a:p>
            <a:r>
              <a:rPr lang="en-US" dirty="0"/>
              <a:t>The goal is to develop an adaptive algorithm which can avoid stalls while at the same time deliver the highest possible quality with smooth quality variation.</a:t>
            </a:r>
          </a:p>
          <a:p>
            <a:endParaRPr lang="en-US" dirty="0"/>
          </a:p>
          <a:p>
            <a:endParaRPr lang="en-US" dirty="0"/>
          </a:p>
          <a:p>
            <a:endParaRPr lang="en-US" dirty="0"/>
          </a:p>
          <a:p>
            <a:r>
              <a:rPr lang="en-US" dirty="0"/>
              <a:t>Since the debut of commercial 5G deployments,  carriers supported a single class of frequency range. Due to the limited coverage of high-band mmWave, several carriers now consider deploying multiple frequency bands to achieve higher data rates. In such situations, low-band and  mid-band 5G will allow  carriers to  provide stable 5G service with wider coverage, while offering mmWave 5G to support bandwidth-heavy applications.  For video streaming apps, Low-band can be used to stream the base layer, while simultaneously mid-band/high-band 5G are used to stream higher quality enhancement layers.</a:t>
            </a:r>
          </a:p>
        </p:txBody>
      </p:sp>
      <p:sp>
        <p:nvSpPr>
          <p:cNvPr id="4" name="Slide Number Placeholder 3"/>
          <p:cNvSpPr>
            <a:spLocks noGrp="1"/>
          </p:cNvSpPr>
          <p:nvPr>
            <p:ph type="sldNum" sz="quarter" idx="5"/>
          </p:nvPr>
        </p:nvSpPr>
        <p:spPr/>
        <p:txBody>
          <a:bodyPr/>
          <a:lstStyle/>
          <a:p>
            <a:fld id="{933F8805-F519-C542-B357-2A249973FD50}" type="slidenum">
              <a:rPr lang="en-US" smtClean="0"/>
              <a:t>19</a:t>
            </a:fld>
            <a:endParaRPr lang="en-US"/>
          </a:p>
        </p:txBody>
      </p:sp>
    </p:spTree>
    <p:extLst>
      <p:ext uri="{BB962C8B-B14F-4D97-AF65-F5344CB8AC3E}">
        <p14:creationId xmlns:p14="http://schemas.microsoft.com/office/powerpoint/2010/main" val="490147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5G can be deployed using either low-band, mid-band, or high-band frequencies (millimeter wave), which differ in their coverage and bandwidth capacity.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low-band provides the widest coverage, but can’t achieve ultra-high bandwidth as mmWave, which is the key to support  bandwidth-intensive applications such as AR/VR  services, </a:t>
            </a:r>
            <a:r>
              <a:rPr lang="en-US" sz="1200" kern="1200" dirty="0">
                <a:solidFill>
                  <a:schemeClr val="tx1"/>
                </a:solidFill>
                <a:effectLst/>
                <a:latin typeface="+mn-lt"/>
                <a:ea typeface="+mn-ea"/>
                <a:cs typeface="+mn-cs"/>
              </a:rPr>
              <a:t>ultra-HD (UHD) and volumetric video streaming on mobile devices .</a:t>
            </a:r>
            <a:endParaRPr lang="en-US" dirty="0"/>
          </a:p>
          <a:p>
            <a:endParaRPr lang="en-US" dirty="0"/>
          </a:p>
          <a:p>
            <a:r>
              <a:rPr lang="en-US" dirty="0"/>
              <a:t> </a:t>
            </a:r>
          </a:p>
          <a:p>
            <a:r>
              <a:rPr lang="en-US" dirty="0"/>
              <a:t> </a:t>
            </a:r>
          </a:p>
        </p:txBody>
      </p:sp>
      <p:sp>
        <p:nvSpPr>
          <p:cNvPr id="4" name="Slide Number Placeholder 3"/>
          <p:cNvSpPr>
            <a:spLocks noGrp="1"/>
          </p:cNvSpPr>
          <p:nvPr>
            <p:ph type="sldNum" sz="quarter" idx="5"/>
          </p:nvPr>
        </p:nvSpPr>
        <p:spPr/>
        <p:txBody>
          <a:bodyPr/>
          <a:lstStyle/>
          <a:p>
            <a:fld id="{933F8805-F519-C542-B357-2A249973FD50}" type="slidenum">
              <a:rPr lang="en-US" smtClean="0"/>
              <a:t>2</a:t>
            </a:fld>
            <a:endParaRPr lang="en-US"/>
          </a:p>
        </p:txBody>
      </p:sp>
    </p:spTree>
    <p:extLst>
      <p:ext uri="{BB962C8B-B14F-4D97-AF65-F5344CB8AC3E}">
        <p14:creationId xmlns:p14="http://schemas.microsoft.com/office/powerpoint/2010/main" val="3228164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effectLst/>
                <a:latin typeface="+mn-lt"/>
                <a:ea typeface="+mn-ea"/>
                <a:cs typeface="+mn-cs"/>
              </a:rPr>
              <a:t>Using our </a:t>
            </a:r>
            <a:r>
              <a:rPr lang="en-US" sz="1800" dirty="0"/>
              <a:t>5G Tracker android app deployed on a </a:t>
            </a:r>
            <a:r>
              <a:rPr lang="en-US" sz="1800" kern="1200" dirty="0">
                <a:solidFill>
                  <a:schemeClr val="tx1"/>
                </a:solidFill>
                <a:effectLst/>
                <a:latin typeface="+mn-lt"/>
                <a:ea typeface="+mn-ea"/>
                <a:cs typeface="+mn-cs"/>
              </a:rPr>
              <a:t>Samsung Galaxy S10 device</a:t>
            </a:r>
            <a:r>
              <a:rPr lang="en-US" sz="1800" dirty="0"/>
              <a:t> equipped with Verizon’s mmWave 5G service, </a:t>
            </a:r>
            <a:r>
              <a:rPr lang="en-US" sz="1800" kern="1200" dirty="0">
                <a:solidFill>
                  <a:schemeClr val="tx1"/>
                </a:solidFill>
                <a:effectLst/>
                <a:latin typeface="+mn-lt"/>
                <a:ea typeface="+mn-ea"/>
                <a:cs typeface="+mn-cs"/>
              </a:rPr>
              <a:t>we measure the 5G throughput every second </a:t>
            </a:r>
            <a:r>
              <a:rPr lang="en-US" sz="1800" dirty="0"/>
              <a:t>through </a:t>
            </a:r>
            <a:r>
              <a:rPr lang="en-US" sz="1800" kern="1200" dirty="0">
                <a:solidFill>
                  <a:schemeClr val="tx1"/>
                </a:solidFill>
                <a:effectLst/>
                <a:latin typeface="+mn-lt"/>
                <a:ea typeface="+mn-ea"/>
                <a:cs typeface="+mn-cs"/>
              </a:rPr>
              <a:t>a TCP bulk download session</a:t>
            </a:r>
            <a:r>
              <a:rPr lang="en-US" sz="180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Our measurement tool collects also: timestamp} geolocation, tower ID, mobility mode {i.e., walking, still, driving\}, and the active radio type {5G or 4G}.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We hold two devices for measuring 4G and 5G and walk around a densely 5G deployed downtown area.</a:t>
            </a:r>
            <a:endParaRPr lang="en-US"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latin typeface="+mn-lt"/>
                <a:ea typeface="+mn-ea"/>
                <a:cs typeface="+mn-cs"/>
              </a:rPr>
              <a:t>We can notice that  5G offers a throughput more than 1.8 Gbps which is much higher than 4G’s throughput enabling it to support bandwidth-hungry applications unlike 4G.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However, mmWave 5G throughput shows much higher variation, and  can suddenly drop to 0~Gbps (referred to as 5G dead zones). In such spots, 4G/LTE might offer better performance than 5G.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This is due to </a:t>
            </a:r>
            <a:r>
              <a:rPr lang="en-US" sz="1800" dirty="0" err="1"/>
              <a:t>mmWave's</a:t>
            </a:r>
            <a:r>
              <a:rPr lang="en-US" sz="1800" dirty="0"/>
              <a:t> signal propagation issues.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latin typeface="+mn-lt"/>
                <a:ea typeface="+mn-ea"/>
                <a:cs typeface="+mn-cs"/>
              </a:rPr>
              <a:t>This reveals new opportunities and challenges facing applications that are enabled by mmWave 5G.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For the rest of the talk, unless explicitly mentioned, all references to 5G refers to mmWave 5G.</a:t>
            </a:r>
          </a:p>
          <a:p>
            <a:endParaRPr lang="en-US" sz="1800"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endParaRPr lang="en-US" sz="1800" dirty="0"/>
          </a:p>
        </p:txBody>
      </p:sp>
      <p:sp>
        <p:nvSpPr>
          <p:cNvPr id="4" name="Slide Number Placeholder 3"/>
          <p:cNvSpPr>
            <a:spLocks noGrp="1"/>
          </p:cNvSpPr>
          <p:nvPr>
            <p:ph type="sldNum" sz="quarter" idx="5"/>
          </p:nvPr>
        </p:nvSpPr>
        <p:spPr/>
        <p:txBody>
          <a:bodyPr/>
          <a:lstStyle/>
          <a:p>
            <a:fld id="{933F8805-F519-C542-B357-2A249973FD50}" type="slidenum">
              <a:rPr lang="en-US" smtClean="0"/>
              <a:t>3</a:t>
            </a:fld>
            <a:endParaRPr lang="en-US"/>
          </a:p>
        </p:txBody>
      </p:sp>
    </p:spTree>
    <p:extLst>
      <p:ext uri="{BB962C8B-B14F-4D97-AF65-F5344CB8AC3E}">
        <p14:creationId xmlns:p14="http://schemas.microsoft.com/office/powerpoint/2010/main" val="3051327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use volumetric video streaming application as a case study, and </a:t>
            </a:r>
            <a:r>
              <a:rPr lang="en-US" dirty="0"/>
              <a:t>answer these two basic questions:</a:t>
            </a:r>
          </a:p>
          <a:p>
            <a:endParaRPr lang="en-US" dirty="0"/>
          </a:p>
          <a:p>
            <a:r>
              <a:rPr lang="en-US" dirty="0">
                <a:solidFill>
                  <a:schemeClr val="bg1"/>
                </a:solidFill>
              </a:rPr>
              <a:t>Are (volumetric) video streaming applications </a:t>
            </a:r>
            <a:r>
              <a:rPr lang="en-US" dirty="0">
                <a:solidFill>
                  <a:srgbClr val="FFFF00"/>
                </a:solidFill>
              </a:rPr>
              <a:t>ready</a:t>
            </a:r>
            <a:r>
              <a:rPr lang="en-US" dirty="0">
                <a:solidFill>
                  <a:schemeClr val="bg1"/>
                </a:solidFill>
              </a:rPr>
              <a:t> to take </a:t>
            </a:r>
            <a:r>
              <a:rPr lang="en-US" dirty="0">
                <a:solidFill>
                  <a:srgbClr val="53FF76"/>
                </a:solidFill>
              </a:rPr>
              <a:t>advantage</a:t>
            </a:r>
            <a:r>
              <a:rPr lang="en-US" dirty="0">
                <a:solidFill>
                  <a:schemeClr val="bg1"/>
                </a:solidFill>
              </a:rPr>
              <a:t> of </a:t>
            </a:r>
            <a:r>
              <a:rPr lang="en-US" dirty="0">
                <a:solidFill>
                  <a:srgbClr val="53FF76"/>
                </a:solidFill>
              </a:rPr>
              <a:t>5G’s high throughput</a:t>
            </a:r>
            <a:r>
              <a:rPr lang="en-US" dirty="0">
                <a:solidFill>
                  <a:schemeClr val="bg1"/>
                </a:solidFill>
              </a:rPr>
              <a:t>?</a:t>
            </a:r>
          </a:p>
          <a:p>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How does the </a:t>
            </a:r>
            <a:r>
              <a:rPr lang="en-US" dirty="0">
                <a:solidFill>
                  <a:srgbClr val="FF4F50"/>
                </a:solidFill>
              </a:rPr>
              <a:t>wild throughput fluctuations</a:t>
            </a:r>
            <a:r>
              <a:rPr lang="en-US" dirty="0">
                <a:solidFill>
                  <a:schemeClr val="bg1"/>
                </a:solidFill>
              </a:rPr>
              <a:t> affect the application </a:t>
            </a:r>
            <a:r>
              <a:rPr lang="en-US" dirty="0">
                <a:solidFill>
                  <a:srgbClr val="FFFF00"/>
                </a:solidFill>
              </a:rPr>
              <a:t>performance</a:t>
            </a:r>
            <a:r>
              <a:rPr lang="en-US"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933F8805-F519-C542-B357-2A249973FD50}" type="slidenum">
              <a:rPr lang="en-US" smtClean="0"/>
              <a:t>4</a:t>
            </a:fld>
            <a:endParaRPr lang="en-US"/>
          </a:p>
        </p:txBody>
      </p:sp>
    </p:spTree>
    <p:extLst>
      <p:ext uri="{BB962C8B-B14F-4D97-AF65-F5344CB8AC3E}">
        <p14:creationId xmlns:p14="http://schemas.microsoft.com/office/powerpoint/2010/main" val="2189671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volumetric</a:t>
            </a:r>
            <a:r>
              <a:rPr lang="en-US" sz="1200" baseline="30000" dirty="0"/>
              <a:t> [1]</a:t>
            </a:r>
            <a:r>
              <a:rPr lang="en-US" sz="1200" dirty="0"/>
              <a:t> videos each frame consists of a 3D point cloud, enabling users to watch </a:t>
            </a:r>
            <a:r>
              <a:rPr lang="en-US" dirty="0"/>
              <a:t>wearing a mixed reality (MR) headset </a:t>
            </a:r>
            <a:r>
              <a:rPr lang="en-US" sz="1100" dirty="0"/>
              <a:t>and navigate </a:t>
            </a:r>
            <a:r>
              <a:rPr lang="en-US" sz="1200" dirty="0"/>
              <a:t>with 6 </a:t>
            </a:r>
            <a:r>
              <a:rPr lang="en-US" sz="1200" dirty="0" err="1"/>
              <a:t>DoF</a:t>
            </a:r>
            <a:br>
              <a:rPr lang="en-US" sz="1200" dirty="0"/>
            </a:b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volumetric video can have 350K points per frame played at 30 FPS. Each point takes 9 bytes, yielding a total of: 350Kx30x9x8 = </a:t>
            </a:r>
            <a:r>
              <a:rPr lang="en-US" sz="1200" i="1" dirty="0">
                <a:solidFill>
                  <a:srgbClr val="00759A"/>
                </a:solidFill>
              </a:rPr>
              <a:t>756 Mbps </a:t>
            </a:r>
            <a:endParaRPr lang="en-US" sz="1200" dirty="0"/>
          </a:p>
          <a:p>
            <a:endParaRPr lang="en-US" dirty="0"/>
          </a:p>
          <a:p>
            <a:r>
              <a:rPr lang="en-US" dirty="0"/>
              <a:t>Which far exceeds the capacity of existing 4G service, but within the ultra-high bandwidth offered by 5G.</a:t>
            </a:r>
          </a:p>
          <a:p>
            <a:endParaRPr lang="en-US" dirty="0"/>
          </a:p>
          <a:p>
            <a:r>
              <a:rPr lang="en-US" dirty="0"/>
              <a:t>To understand the impact of the large, wild fluctuations of 5G throughput on existing video streaming applications,</a:t>
            </a:r>
          </a:p>
          <a:p>
            <a:r>
              <a:rPr lang="en-US" dirty="0"/>
              <a:t>we use  a representative 5G trace to stream a 500 seconds video</a:t>
            </a:r>
          </a:p>
          <a:p>
            <a:r>
              <a:rPr lang="en-US" dirty="0"/>
              <a:t>  </a:t>
            </a:r>
          </a:p>
          <a:p>
            <a:r>
              <a:rPr lang="en-US" dirty="0"/>
              <a:t>We measure the performance by total stall time; when the player has to wait for a frame to be downloaded from the server</a:t>
            </a:r>
          </a:p>
        </p:txBody>
      </p:sp>
      <p:sp>
        <p:nvSpPr>
          <p:cNvPr id="4" name="Slide Number Placeholder 3"/>
          <p:cNvSpPr>
            <a:spLocks noGrp="1"/>
          </p:cNvSpPr>
          <p:nvPr>
            <p:ph type="sldNum" sz="quarter" idx="5"/>
          </p:nvPr>
        </p:nvSpPr>
        <p:spPr/>
        <p:txBody>
          <a:bodyPr/>
          <a:lstStyle/>
          <a:p>
            <a:fld id="{933F8805-F519-C542-B357-2A249973FD50}" type="slidenum">
              <a:rPr lang="en-US" smtClean="0"/>
              <a:t>5</a:t>
            </a:fld>
            <a:endParaRPr lang="en-US"/>
          </a:p>
        </p:txBody>
      </p:sp>
    </p:spTree>
    <p:extLst>
      <p:ext uri="{BB962C8B-B14F-4D97-AF65-F5344CB8AC3E}">
        <p14:creationId xmlns:p14="http://schemas.microsoft.com/office/powerpoint/2010/main" val="402745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found the total Stall time is 90 secs, </a:t>
            </a:r>
            <a:r>
              <a:rPr lang="en-US" sz="1200" dirty="0">
                <a:solidFill>
                  <a:srgbClr val="C00000"/>
                </a:solidFill>
              </a:rPr>
              <a:t>significantly large due to</a:t>
            </a:r>
            <a:r>
              <a:rPr lang="en-US" dirty="0"/>
              <a:t> the sudden and quick drop in 5G throughput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plot shows the buffer occupancy over time while streaming the video, we can notice that </a:t>
            </a:r>
            <a:r>
              <a:rPr lang="en-US" dirty="0"/>
              <a:t>Max number of frames in buffer 126 (4.2 sec) which is not enough to cover longer dead zones which can extend to 20 secs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trace-driven simulation shows that existing video streaming applications do not work well over mmWave 5G. Hence, we need to rethink about the way these applications are built to become 5G-aware. </a:t>
            </a:r>
          </a:p>
        </p:txBody>
      </p:sp>
      <p:sp>
        <p:nvSpPr>
          <p:cNvPr id="4" name="Slide Number Placeholder 3"/>
          <p:cNvSpPr>
            <a:spLocks noGrp="1"/>
          </p:cNvSpPr>
          <p:nvPr>
            <p:ph type="sldNum" sz="quarter" idx="5"/>
          </p:nvPr>
        </p:nvSpPr>
        <p:spPr/>
        <p:txBody>
          <a:bodyPr/>
          <a:lstStyle/>
          <a:p>
            <a:fld id="{933F8805-F519-C542-B357-2A249973FD50}" type="slidenum">
              <a:rPr lang="en-US" smtClean="0"/>
              <a:t>6</a:t>
            </a:fld>
            <a:endParaRPr lang="en-US"/>
          </a:p>
        </p:txBody>
      </p:sp>
    </p:spTree>
    <p:extLst>
      <p:ext uri="{BB962C8B-B14F-4D97-AF65-F5344CB8AC3E}">
        <p14:creationId xmlns:p14="http://schemas.microsoft.com/office/powerpoint/2010/main" val="2596558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streaming applications rely on throughput estimation to specify the requested bitrate, so we first study whether the traditional methods still work or not for 5G?</a:t>
            </a:r>
          </a:p>
          <a:p>
            <a:endParaRPr lang="en-US" dirty="0"/>
          </a:p>
        </p:txBody>
      </p:sp>
      <p:sp>
        <p:nvSpPr>
          <p:cNvPr id="4" name="Slide Number Placeholder 3"/>
          <p:cNvSpPr>
            <a:spLocks noGrp="1"/>
          </p:cNvSpPr>
          <p:nvPr>
            <p:ph type="sldNum" sz="quarter" idx="5"/>
          </p:nvPr>
        </p:nvSpPr>
        <p:spPr/>
        <p:txBody>
          <a:bodyPr/>
          <a:lstStyle/>
          <a:p>
            <a:fld id="{933F8805-F519-C542-B357-2A249973FD50}" type="slidenum">
              <a:rPr lang="en-US" smtClean="0"/>
              <a:t>7</a:t>
            </a:fld>
            <a:endParaRPr lang="en-US"/>
          </a:p>
        </p:txBody>
      </p:sp>
    </p:spTree>
    <p:extLst>
      <p:ext uri="{BB962C8B-B14F-4D97-AF65-F5344CB8AC3E}">
        <p14:creationId xmlns:p14="http://schemas.microsoft.com/office/powerpoint/2010/main" val="3162401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bandwidth estimation approaches which relies on short-term history are </a:t>
            </a:r>
            <a:r>
              <a:rPr lang="en-US" i="1" dirty="0">
                <a:solidFill>
                  <a:srgbClr val="C00000"/>
                </a:solidFill>
              </a:rPr>
              <a:t>not adequate</a:t>
            </a:r>
            <a:r>
              <a:rPr lang="en-US" dirty="0">
                <a:solidFill>
                  <a:srgbClr val="C00000"/>
                </a:solidFill>
              </a:rPr>
              <a:t> </a:t>
            </a:r>
            <a:r>
              <a:rPr lang="en-US" dirty="0"/>
              <a:t>for 5G throughput prediction due to their wild variation and fluctuation which makes it tricky to map</a:t>
            </a:r>
          </a:p>
          <a:p>
            <a:endParaRPr lang="en-US" dirty="0"/>
          </a:p>
          <a:p>
            <a:endParaRPr lang="en-US" dirty="0"/>
          </a:p>
          <a:p>
            <a:r>
              <a:rPr lang="en-US" dirty="0"/>
              <a:t>Moreover, 3G/4G networks can rely on location to predict the cellular performance, however mmWave 5G throughput is more complicated as it is </a:t>
            </a:r>
            <a:r>
              <a:rPr lang="en-US" i="1" dirty="0">
                <a:solidFill>
                  <a:srgbClr val="00759A"/>
                </a:solidFill>
              </a:rPr>
              <a:t>affected by multiple factors</a:t>
            </a:r>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plot shows the distribution of variation seen in multiple 5G throughput traces collected along a walking route: the dark center curve represents the average throughput and shaded areas represent the 25% to 75% percentile range. We can notice that there are some patches when the throughput is consistently high, other batches the throughput is consistently low.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Despite the wild variability of 5G throughput, we found that by </a:t>
            </a:r>
            <a:r>
              <a:rPr lang="en-US" i="1" dirty="0">
                <a:solidFill>
                  <a:srgbClr val="00759A"/>
                </a:solidFill>
              </a:rPr>
              <a:t>controlling the key factors </a:t>
            </a:r>
            <a:r>
              <a:rPr lang="en-US" dirty="0"/>
              <a:t>affecting 5G, the throughput largely becomes </a:t>
            </a:r>
            <a:r>
              <a:rPr lang="en-US" i="1" dirty="0">
                <a:solidFill>
                  <a:srgbClr val="00759A"/>
                </a:solidFill>
              </a:rPr>
              <a:t>predictable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33F8805-F519-C542-B357-2A249973FD50}" type="slidenum">
              <a:rPr lang="en-US" smtClean="0"/>
              <a:t>8</a:t>
            </a:fld>
            <a:endParaRPr lang="en-US"/>
          </a:p>
        </p:txBody>
      </p:sp>
    </p:spTree>
    <p:extLst>
      <p:ext uri="{BB962C8B-B14F-4D97-AF65-F5344CB8AC3E}">
        <p14:creationId xmlns:p14="http://schemas.microsoft.com/office/powerpoint/2010/main" val="3511231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field experiments, we empirically reveal several user-side factors impacting 5G throughput – which are far more sophisticated than those impacting 4G or LTE performance. </a:t>
            </a:r>
          </a:p>
          <a:p>
            <a:endParaRPr lang="en-US" dirty="0"/>
          </a:p>
          <a:p>
            <a:r>
              <a:rPr lang="en-US" dirty="0"/>
              <a:t>These factors include geolocation, moving speed, compass direction, which are collected by our 5GTracked app along with the throughput measurement.</a:t>
            </a:r>
          </a:p>
          <a:p>
            <a:endParaRPr lang="en-US" b="0" dirty="0"/>
          </a:p>
          <a:p>
            <a:r>
              <a:rPr lang="en-US" dirty="0"/>
              <a:t>The user’s distance from the panel and moving angles computed with respect to the 5G panel.</a:t>
            </a:r>
          </a:p>
          <a:p>
            <a:endParaRPr lang="en-US" b="0" dirty="0"/>
          </a:p>
          <a:p>
            <a:r>
              <a:rPr lang="en-US" b="0" dirty="0"/>
              <a:t>Instead of independently affecting 5G throughput, these factors may cause complex interplay that is difficult to reason and model analytically. </a:t>
            </a:r>
          </a:p>
          <a:p>
            <a:endParaRPr lang="en-US" b="0" dirty="0"/>
          </a:p>
          <a:p>
            <a:r>
              <a:rPr lang="en-US" b="0" dirty="0"/>
              <a:t>We therefore seek a data-driven learning-based approach for mmWave 5G throughput prediction. </a:t>
            </a:r>
          </a:p>
        </p:txBody>
      </p:sp>
      <p:sp>
        <p:nvSpPr>
          <p:cNvPr id="4" name="Slide Number Placeholder 3"/>
          <p:cNvSpPr>
            <a:spLocks noGrp="1"/>
          </p:cNvSpPr>
          <p:nvPr>
            <p:ph type="sldNum" sz="quarter" idx="5"/>
          </p:nvPr>
        </p:nvSpPr>
        <p:spPr/>
        <p:txBody>
          <a:bodyPr/>
          <a:lstStyle/>
          <a:p>
            <a:fld id="{933F8805-F519-C542-B357-2A249973FD50}" type="slidenum">
              <a:rPr lang="en-US" smtClean="0"/>
              <a:t>9</a:t>
            </a:fld>
            <a:endParaRPr lang="en-US"/>
          </a:p>
        </p:txBody>
      </p:sp>
    </p:spTree>
    <p:extLst>
      <p:ext uri="{BB962C8B-B14F-4D97-AF65-F5344CB8AC3E}">
        <p14:creationId xmlns:p14="http://schemas.microsoft.com/office/powerpoint/2010/main" val="3246854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9D3B-E4A5-2E48-95CB-13967235FE9C}"/>
              </a:ext>
            </a:extLst>
          </p:cNvPr>
          <p:cNvSpPr>
            <a:spLocks noGrp="1"/>
          </p:cNvSpPr>
          <p:nvPr>
            <p:ph type="ctrTitle"/>
          </p:nvPr>
        </p:nvSpPr>
        <p:spPr>
          <a:xfrm>
            <a:off x="1524000" y="1122363"/>
            <a:ext cx="9144000" cy="2257212"/>
          </a:xfrm>
          <a:solidFill>
            <a:srgbClr val="00759A"/>
          </a:solidFill>
          <a:effectLst>
            <a:outerShdw blurRad="63500" dist="76200" dir="5700000" sx="101000" sy="101000" algn="tl" rotWithShape="0">
              <a:prstClr val="black">
                <a:alpha val="40000"/>
              </a:prstClr>
            </a:outerShdw>
          </a:effectLst>
        </p:spPr>
        <p:txBody>
          <a:bodyPr anchor="b"/>
          <a:lstStyle>
            <a:lvl1pPr algn="ctr">
              <a:defRPr sz="6000">
                <a:solidFill>
                  <a:srgbClr val="F9EEC7"/>
                </a:solidFill>
              </a:defRPr>
            </a:lvl1pPr>
          </a:lstStyle>
          <a:p>
            <a:r>
              <a:rPr lang="en-US" dirty="0"/>
              <a:t>Click to edit Master title style</a:t>
            </a:r>
          </a:p>
        </p:txBody>
      </p:sp>
      <p:sp>
        <p:nvSpPr>
          <p:cNvPr id="3" name="Subtitle 2">
            <a:extLst>
              <a:ext uri="{FF2B5EF4-FFF2-40B4-BE49-F238E27FC236}">
                <a16:creationId xmlns:a16="http://schemas.microsoft.com/office/drawing/2014/main" id="{8DCCCF13-BC59-BA4E-8C6A-8B52C0D2AD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89FA7FB0-8440-734A-8205-77DDF3712A03}"/>
              </a:ext>
            </a:extLst>
          </p:cNvPr>
          <p:cNvPicPr>
            <a:picLocks noChangeAspect="1"/>
          </p:cNvPicPr>
          <p:nvPr userDrawn="1"/>
        </p:nvPicPr>
        <p:blipFill>
          <a:blip r:embed="rId2"/>
          <a:stretch>
            <a:fillRect/>
          </a:stretch>
        </p:blipFill>
        <p:spPr>
          <a:xfrm>
            <a:off x="3881734" y="5629119"/>
            <a:ext cx="4428531" cy="445196"/>
          </a:xfrm>
          <a:prstGeom prst="rect">
            <a:avLst/>
          </a:prstGeom>
        </p:spPr>
      </p:pic>
    </p:spTree>
    <p:extLst>
      <p:ext uri="{BB962C8B-B14F-4D97-AF65-F5344CB8AC3E}">
        <p14:creationId xmlns:p14="http://schemas.microsoft.com/office/powerpoint/2010/main" val="3007209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58205-570C-1947-A815-A18BC62091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3F9FF7-C7B8-814A-89DE-5C80EA5037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33DAE5CA-13B8-C546-B9AF-94ACEC3DA067}"/>
              </a:ext>
            </a:extLst>
          </p:cNvPr>
          <p:cNvSpPr txBox="1">
            <a:spLocks/>
          </p:cNvSpPr>
          <p:nvPr userDrawn="1"/>
        </p:nvSpPr>
        <p:spPr>
          <a:xfrm>
            <a:off x="11198577" y="6597237"/>
            <a:ext cx="991048" cy="260763"/>
          </a:xfrm>
          <a:prstGeom prst="rect">
            <a:avLst/>
          </a:prstGeom>
        </p:spPr>
        <p:txBody>
          <a:bodyPr tIns="0" bIns="0" anchor="ctr"/>
          <a:lstStyle>
            <a:defPPr>
              <a:defRPr lang="en-US"/>
            </a:defPPr>
            <a:lvl1pPr marL="0" algn="l" defTabSz="914400" rtl="0" eaLnBrk="1" latinLnBrk="0" hangingPunct="1">
              <a:defRPr sz="1800" kern="1200">
                <a:solidFill>
                  <a:schemeClr val="bg1"/>
                </a:solidFill>
                <a:latin typeface="CMU Sans Serif" panose="02000603000000000000" pitchFamily="2" charset="0"/>
                <a:ea typeface="CMU Sans Serif" panose="02000603000000000000" pitchFamily="2" charset="0"/>
                <a:cs typeface="CMU Sans Serif" panose="02000603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587D3D-7E60-194A-95C2-0F34A0CBA5A5}" type="slidenum">
              <a:rPr lang="en-US" sz="1400" smtClean="0"/>
              <a:t>‹#›</a:t>
            </a:fld>
            <a:r>
              <a:rPr lang="en-US" sz="1400" dirty="0"/>
              <a:t> / 19</a:t>
            </a:r>
          </a:p>
        </p:txBody>
      </p:sp>
    </p:spTree>
    <p:extLst>
      <p:ext uri="{BB962C8B-B14F-4D97-AF65-F5344CB8AC3E}">
        <p14:creationId xmlns:p14="http://schemas.microsoft.com/office/powerpoint/2010/main" val="2582074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69582C-B5D6-A341-944C-41FB1F9AB2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D7DFDB-51B7-E74D-9596-B62C4F8607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9463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361794-1C43-564B-A34A-FF18C6AAF9F6}"/>
              </a:ext>
            </a:extLst>
          </p:cNvPr>
          <p:cNvSpPr>
            <a:spLocks noGrp="1"/>
          </p:cNvSpPr>
          <p:nvPr>
            <p:ph idx="1"/>
          </p:nvPr>
        </p:nvSpPr>
        <p:spPr>
          <a:xfrm>
            <a:off x="251790" y="1253330"/>
            <a:ext cx="11545957" cy="4869173"/>
          </a:xfrm>
        </p:spPr>
        <p:txBody>
          <a:bodyPr/>
          <a:lstStyle>
            <a:lvl1pPr>
              <a:defRPr>
                <a:latin typeface="CMU Sans Serif" panose="02000603000000000000" pitchFamily="2" charset="0"/>
                <a:ea typeface="CMU Sans Serif" panose="02000603000000000000" pitchFamily="2" charset="0"/>
                <a:cs typeface="CMU Sans Serif" panose="02000603000000000000" pitchFamily="2" charset="0"/>
              </a:defRPr>
            </a:lvl1pPr>
            <a:lvl2pPr>
              <a:defRPr>
                <a:latin typeface="CMU Sans Serif" panose="02000603000000000000" pitchFamily="2" charset="0"/>
                <a:ea typeface="CMU Sans Serif" panose="02000603000000000000" pitchFamily="2" charset="0"/>
                <a:cs typeface="CMU Sans Serif" panose="02000603000000000000" pitchFamily="2" charset="0"/>
              </a:defRPr>
            </a:lvl2pPr>
            <a:lvl3pPr>
              <a:defRPr>
                <a:latin typeface="CMU Sans Serif" panose="02000603000000000000" pitchFamily="2" charset="0"/>
                <a:ea typeface="CMU Sans Serif" panose="02000603000000000000" pitchFamily="2" charset="0"/>
                <a:cs typeface="CMU Sans Serif" panose="02000603000000000000" pitchFamily="2" charset="0"/>
              </a:defRPr>
            </a:lvl3pPr>
            <a:lvl4pPr>
              <a:defRPr>
                <a:latin typeface="CMU Sans Serif" panose="02000603000000000000" pitchFamily="2" charset="0"/>
                <a:ea typeface="CMU Sans Serif" panose="02000603000000000000" pitchFamily="2" charset="0"/>
                <a:cs typeface="CMU Sans Serif" panose="02000603000000000000" pitchFamily="2" charset="0"/>
              </a:defRPr>
            </a:lvl4pPr>
            <a:lvl5pPr>
              <a:defRPr>
                <a:latin typeface="CMU Sans Serif" panose="02000603000000000000" pitchFamily="2" charset="0"/>
                <a:ea typeface="CMU Sans Serif" panose="02000603000000000000" pitchFamily="2" charset="0"/>
                <a:cs typeface="CMU Sans Serif" panose="02000603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ADB6E40-A62B-B343-AD7E-D7DA2BB39083}"/>
              </a:ext>
            </a:extLst>
          </p:cNvPr>
          <p:cNvSpPr/>
          <p:nvPr userDrawn="1"/>
        </p:nvSpPr>
        <p:spPr>
          <a:xfrm>
            <a:off x="0" y="0"/>
            <a:ext cx="6096000" cy="260764"/>
          </a:xfrm>
          <a:prstGeom prst="rect">
            <a:avLst/>
          </a:prstGeom>
          <a:solidFill>
            <a:srgbClr val="007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C3EB75C-31EB-2E47-9927-DC49B3EDFB40}"/>
              </a:ext>
            </a:extLst>
          </p:cNvPr>
          <p:cNvSpPr/>
          <p:nvPr userDrawn="1"/>
        </p:nvSpPr>
        <p:spPr>
          <a:xfrm>
            <a:off x="6096000" y="0"/>
            <a:ext cx="6096000" cy="260764"/>
          </a:xfrm>
          <a:prstGeom prst="rect">
            <a:avLst/>
          </a:prstGeom>
          <a:solidFill>
            <a:srgbClr val="005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ACDBE6F-9685-1B4D-9895-E146F863EEDA}"/>
              </a:ext>
            </a:extLst>
          </p:cNvPr>
          <p:cNvSpPr/>
          <p:nvPr userDrawn="1"/>
        </p:nvSpPr>
        <p:spPr>
          <a:xfrm>
            <a:off x="0" y="6597236"/>
            <a:ext cx="3707296" cy="2607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0" dirty="0">
                <a:solidFill>
                  <a:srgbClr val="7A0019"/>
                </a:solidFill>
                <a:latin typeface="CMU Sans Serif" panose="02000603000000000000" pitchFamily="2" charset="0"/>
                <a:ea typeface="CMU Sans Serif" panose="02000603000000000000" pitchFamily="2" charset="0"/>
                <a:cs typeface="CMU Sans Serif" panose="02000603000000000000" pitchFamily="2" charset="0"/>
              </a:rPr>
              <a:t>University of Minnesota</a:t>
            </a:r>
          </a:p>
        </p:txBody>
      </p:sp>
      <p:sp>
        <p:nvSpPr>
          <p:cNvPr id="10" name="Rectangle 9">
            <a:extLst>
              <a:ext uri="{FF2B5EF4-FFF2-40B4-BE49-F238E27FC236}">
                <a16:creationId xmlns:a16="http://schemas.microsoft.com/office/drawing/2014/main" id="{AAE856C3-F259-F443-B63E-D5A23BDB2783}"/>
              </a:ext>
            </a:extLst>
          </p:cNvPr>
          <p:cNvSpPr/>
          <p:nvPr userDrawn="1"/>
        </p:nvSpPr>
        <p:spPr>
          <a:xfrm>
            <a:off x="8388626" y="6597236"/>
            <a:ext cx="3810000" cy="260764"/>
          </a:xfrm>
          <a:prstGeom prst="rect">
            <a:avLst/>
          </a:prstGeom>
          <a:solidFill>
            <a:srgbClr val="005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E2B79A-1651-9D45-AB11-B71F7C899C6F}"/>
              </a:ext>
            </a:extLst>
          </p:cNvPr>
          <p:cNvSpPr/>
          <p:nvPr userDrawn="1"/>
        </p:nvSpPr>
        <p:spPr>
          <a:xfrm>
            <a:off x="3707295" y="6597236"/>
            <a:ext cx="5028931" cy="260764"/>
          </a:xfrm>
          <a:prstGeom prst="rect">
            <a:avLst/>
          </a:prstGeom>
          <a:solidFill>
            <a:srgbClr val="007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0D82EBE1-6A39-2742-94EC-ED3A4F01F047}"/>
              </a:ext>
            </a:extLst>
          </p:cNvPr>
          <p:cNvSpPr txBox="1">
            <a:spLocks/>
          </p:cNvSpPr>
          <p:nvPr userDrawn="1"/>
        </p:nvSpPr>
        <p:spPr>
          <a:xfrm>
            <a:off x="11284527" y="6597237"/>
            <a:ext cx="905098" cy="260763"/>
          </a:xfrm>
          <a:prstGeom prst="rect">
            <a:avLst/>
          </a:prstGeom>
        </p:spPr>
        <p:txBody>
          <a:bodyPr tIns="0" bIns="0" anchor="ctr"/>
          <a:lstStyle>
            <a:defPPr>
              <a:defRPr lang="en-US"/>
            </a:defPPr>
            <a:lvl1pPr marL="0" algn="l" defTabSz="914400" rtl="0" eaLnBrk="1" latinLnBrk="0" hangingPunct="1">
              <a:defRPr sz="1800" kern="1200">
                <a:solidFill>
                  <a:schemeClr val="bg1"/>
                </a:solidFill>
                <a:latin typeface="CMU Sans Serif" panose="02000603000000000000" pitchFamily="2" charset="0"/>
                <a:ea typeface="CMU Sans Serif" panose="02000603000000000000" pitchFamily="2" charset="0"/>
                <a:cs typeface="CMU Sans Serif" panose="02000603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587D3D-7E60-194A-95C2-0F34A0CBA5A5}" type="slidenum">
              <a:rPr lang="en-US" sz="1400" smtClean="0"/>
              <a:t>‹#›</a:t>
            </a:fld>
            <a:r>
              <a:rPr lang="en-US" sz="1400" dirty="0"/>
              <a:t> / 19</a:t>
            </a:r>
          </a:p>
        </p:txBody>
      </p:sp>
      <p:sp>
        <p:nvSpPr>
          <p:cNvPr id="14" name="Title Placeholder 1">
            <a:extLst>
              <a:ext uri="{FF2B5EF4-FFF2-40B4-BE49-F238E27FC236}">
                <a16:creationId xmlns:a16="http://schemas.microsoft.com/office/drawing/2014/main" id="{1C5B78BB-6B50-FD41-B74F-90EA82374734}"/>
              </a:ext>
            </a:extLst>
          </p:cNvPr>
          <p:cNvSpPr>
            <a:spLocks noGrp="1"/>
          </p:cNvSpPr>
          <p:nvPr>
            <p:ph type="title"/>
          </p:nvPr>
        </p:nvSpPr>
        <p:spPr>
          <a:xfrm>
            <a:off x="82062" y="317496"/>
            <a:ext cx="12027876" cy="703332"/>
          </a:xfrm>
          <a:prstGeom prst="rect">
            <a:avLst/>
          </a:prstGeom>
          <a:solidFill>
            <a:srgbClr val="00759A"/>
          </a:solidFill>
        </p:spPr>
        <p:txBody>
          <a:bodyPr vert="horz" lIns="228600" tIns="45720" rIns="91440" bIns="45720" rtlCol="0" anchor="ctr">
            <a:normAutofit/>
          </a:bodyPr>
          <a:lstStyle>
            <a:lvl1pPr>
              <a:defRPr>
                <a:solidFill>
                  <a:srgbClr val="F9EEC7"/>
                </a:solidFill>
              </a:defRPr>
            </a:lvl1pPr>
          </a:lstStyle>
          <a:p>
            <a:r>
              <a:rPr lang="en-US" dirty="0"/>
              <a:t>Click to edit Master title style</a:t>
            </a:r>
          </a:p>
        </p:txBody>
      </p:sp>
      <p:sp>
        <p:nvSpPr>
          <p:cNvPr id="11" name="Date Placeholder 3">
            <a:extLst>
              <a:ext uri="{FF2B5EF4-FFF2-40B4-BE49-F238E27FC236}">
                <a16:creationId xmlns:a16="http://schemas.microsoft.com/office/drawing/2014/main" id="{392E2BDC-9072-4E4A-B367-EA4A01173222}"/>
              </a:ext>
            </a:extLst>
          </p:cNvPr>
          <p:cNvSpPr txBox="1">
            <a:spLocks/>
          </p:cNvSpPr>
          <p:nvPr userDrawn="1"/>
        </p:nvSpPr>
        <p:spPr>
          <a:xfrm>
            <a:off x="8977745" y="6606444"/>
            <a:ext cx="2397903" cy="251555"/>
          </a:xfrm>
          <a:prstGeom prst="rect">
            <a:avLst/>
          </a:prstGeom>
        </p:spPr>
        <p:txBody>
          <a:bodyPr tIns="0" bIns="0" anchor="ctr"/>
          <a:lstStyle>
            <a:defPPr>
              <a:defRPr lang="en-US"/>
            </a:defPPr>
            <a:lvl1pPr marL="0" algn="l" defTabSz="914400" rtl="0" eaLnBrk="1" latinLnBrk="0" hangingPunct="1">
              <a:defRPr sz="1800" kern="1200">
                <a:solidFill>
                  <a:schemeClr val="bg1"/>
                </a:solidFill>
                <a:latin typeface="CMU Sans Serif" panose="02000603000000000000" pitchFamily="2" charset="0"/>
                <a:ea typeface="CMU Sans Serif" panose="02000603000000000000" pitchFamily="2" charset="0"/>
                <a:cs typeface="CMU Sans Serif" panose="02000603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August 23, 2021      ||</a:t>
            </a:r>
          </a:p>
        </p:txBody>
      </p:sp>
      <p:sp>
        <p:nvSpPr>
          <p:cNvPr id="15" name="Date Placeholder 3">
            <a:extLst>
              <a:ext uri="{FF2B5EF4-FFF2-40B4-BE49-F238E27FC236}">
                <a16:creationId xmlns:a16="http://schemas.microsoft.com/office/drawing/2014/main" id="{A4C2BC33-9129-C649-A59E-E0EFE6C5AB14}"/>
              </a:ext>
            </a:extLst>
          </p:cNvPr>
          <p:cNvSpPr txBox="1">
            <a:spLocks/>
          </p:cNvSpPr>
          <p:nvPr userDrawn="1"/>
        </p:nvSpPr>
        <p:spPr>
          <a:xfrm>
            <a:off x="6096000" y="1"/>
            <a:ext cx="6102626" cy="260764"/>
          </a:xfrm>
          <a:prstGeom prst="rect">
            <a:avLst/>
          </a:prstGeom>
        </p:spPr>
        <p:txBody>
          <a:bodyPr tIns="0" bIns="0" anchor="ctr"/>
          <a:lstStyle>
            <a:defPPr>
              <a:defRPr lang="en-US"/>
            </a:defPPr>
            <a:lvl1pPr marL="0" algn="l" defTabSz="914400" rtl="0" eaLnBrk="1" latinLnBrk="0" hangingPunct="1">
              <a:defRPr sz="1800" kern="1200">
                <a:solidFill>
                  <a:schemeClr val="bg1"/>
                </a:solidFill>
                <a:latin typeface="CMU Sans Serif" panose="02000603000000000000" pitchFamily="2" charset="0"/>
                <a:ea typeface="CMU Sans Serif" panose="02000603000000000000" pitchFamily="2" charset="0"/>
                <a:cs typeface="CMU Sans Serif" panose="02000603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a:t>5G-Aware Apps</a:t>
            </a:r>
            <a:endParaRPr lang="en-US" sz="1400" b="1" dirty="0">
              <a:solidFill>
                <a:srgbClr val="F9EEC7"/>
              </a:solidFill>
            </a:endParaRPr>
          </a:p>
        </p:txBody>
      </p:sp>
    </p:spTree>
    <p:extLst>
      <p:ext uri="{BB962C8B-B14F-4D97-AF65-F5344CB8AC3E}">
        <p14:creationId xmlns:p14="http://schemas.microsoft.com/office/powerpoint/2010/main" val="202890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E052C-3B9C-2A40-958B-72B24DBB4A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331B68-0807-AB4A-A064-F307717B7F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8AC319AB-CE0B-2D43-B60B-6EBE067070E8}"/>
              </a:ext>
            </a:extLst>
          </p:cNvPr>
          <p:cNvSpPr txBox="1">
            <a:spLocks/>
          </p:cNvSpPr>
          <p:nvPr userDrawn="1"/>
        </p:nvSpPr>
        <p:spPr>
          <a:xfrm>
            <a:off x="11198577" y="6597237"/>
            <a:ext cx="991048" cy="260763"/>
          </a:xfrm>
          <a:prstGeom prst="rect">
            <a:avLst/>
          </a:prstGeom>
        </p:spPr>
        <p:txBody>
          <a:bodyPr tIns="0" bIns="0" anchor="ctr"/>
          <a:lstStyle>
            <a:defPPr>
              <a:defRPr lang="en-US"/>
            </a:defPPr>
            <a:lvl1pPr marL="0" algn="l" defTabSz="914400" rtl="0" eaLnBrk="1" latinLnBrk="0" hangingPunct="1">
              <a:defRPr sz="1800" kern="1200">
                <a:solidFill>
                  <a:schemeClr val="bg1"/>
                </a:solidFill>
                <a:latin typeface="CMU Sans Serif" panose="02000603000000000000" pitchFamily="2" charset="0"/>
                <a:ea typeface="CMU Sans Serif" panose="02000603000000000000" pitchFamily="2" charset="0"/>
                <a:cs typeface="CMU Sans Serif" panose="02000603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587D3D-7E60-194A-95C2-0F34A0CBA5A5}" type="slidenum">
              <a:rPr lang="en-US" sz="1400" smtClean="0"/>
              <a:t>‹#›</a:t>
            </a:fld>
            <a:r>
              <a:rPr lang="en-US" sz="1400" dirty="0"/>
              <a:t> / 19</a:t>
            </a:r>
          </a:p>
        </p:txBody>
      </p:sp>
    </p:spTree>
    <p:extLst>
      <p:ext uri="{BB962C8B-B14F-4D97-AF65-F5344CB8AC3E}">
        <p14:creationId xmlns:p14="http://schemas.microsoft.com/office/powerpoint/2010/main" val="2090178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0F1D0-7B55-3C4A-B1D6-1F91D2F811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67588D-F838-1243-ABF9-A28ECF3DE093}"/>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6373831-DB70-1846-948F-B5AC1B6FA9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5125CB2-92E7-BF42-9021-3F9080B08DC4}"/>
              </a:ext>
            </a:extLst>
          </p:cNvPr>
          <p:cNvSpPr txBox="1">
            <a:spLocks/>
          </p:cNvSpPr>
          <p:nvPr userDrawn="1"/>
        </p:nvSpPr>
        <p:spPr>
          <a:xfrm>
            <a:off x="11198577" y="6597237"/>
            <a:ext cx="991048" cy="260763"/>
          </a:xfrm>
          <a:prstGeom prst="rect">
            <a:avLst/>
          </a:prstGeom>
        </p:spPr>
        <p:txBody>
          <a:bodyPr tIns="0" bIns="0" anchor="ctr"/>
          <a:lstStyle>
            <a:defPPr>
              <a:defRPr lang="en-US"/>
            </a:defPPr>
            <a:lvl1pPr marL="0" algn="l" defTabSz="914400" rtl="0" eaLnBrk="1" latinLnBrk="0" hangingPunct="1">
              <a:defRPr sz="1800" kern="1200">
                <a:solidFill>
                  <a:schemeClr val="bg1"/>
                </a:solidFill>
                <a:latin typeface="CMU Sans Serif" panose="02000603000000000000" pitchFamily="2" charset="0"/>
                <a:ea typeface="CMU Sans Serif" panose="02000603000000000000" pitchFamily="2" charset="0"/>
                <a:cs typeface="CMU Sans Serif" panose="02000603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587D3D-7E60-194A-95C2-0F34A0CBA5A5}" type="slidenum">
              <a:rPr lang="en-US" sz="1400" smtClean="0"/>
              <a:t>‹#›</a:t>
            </a:fld>
            <a:r>
              <a:rPr lang="en-US" sz="1400" dirty="0"/>
              <a:t> / 19</a:t>
            </a:r>
          </a:p>
        </p:txBody>
      </p:sp>
    </p:spTree>
    <p:extLst>
      <p:ext uri="{BB962C8B-B14F-4D97-AF65-F5344CB8AC3E}">
        <p14:creationId xmlns:p14="http://schemas.microsoft.com/office/powerpoint/2010/main" val="2984292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4796-0FA1-5549-B2E4-B89F49BF61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ADFD52-E54C-9947-B9BC-0637546DEA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E39A38-AAFD-6A47-A373-AAFE334662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5C651C-EED8-FC45-BB43-ED6D8C69F5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F5289B-23B9-024C-A00E-30B6DE81A9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CD5ED297-07C7-364E-A82E-2656DFC927F5}"/>
              </a:ext>
            </a:extLst>
          </p:cNvPr>
          <p:cNvSpPr txBox="1">
            <a:spLocks/>
          </p:cNvSpPr>
          <p:nvPr userDrawn="1"/>
        </p:nvSpPr>
        <p:spPr>
          <a:xfrm>
            <a:off x="11198577" y="6597237"/>
            <a:ext cx="991048" cy="260763"/>
          </a:xfrm>
          <a:prstGeom prst="rect">
            <a:avLst/>
          </a:prstGeom>
        </p:spPr>
        <p:txBody>
          <a:bodyPr tIns="0" bIns="0" anchor="ctr"/>
          <a:lstStyle>
            <a:defPPr>
              <a:defRPr lang="en-US"/>
            </a:defPPr>
            <a:lvl1pPr marL="0" algn="l" defTabSz="914400" rtl="0" eaLnBrk="1" latinLnBrk="0" hangingPunct="1">
              <a:defRPr sz="1800" kern="1200">
                <a:solidFill>
                  <a:schemeClr val="bg1"/>
                </a:solidFill>
                <a:latin typeface="CMU Sans Serif" panose="02000603000000000000" pitchFamily="2" charset="0"/>
                <a:ea typeface="CMU Sans Serif" panose="02000603000000000000" pitchFamily="2" charset="0"/>
                <a:cs typeface="CMU Sans Serif" panose="02000603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587D3D-7E60-194A-95C2-0F34A0CBA5A5}" type="slidenum">
              <a:rPr lang="en-US" sz="1400" smtClean="0"/>
              <a:t>‹#›</a:t>
            </a:fld>
            <a:r>
              <a:rPr lang="en-US" sz="1400" dirty="0"/>
              <a:t> / 19</a:t>
            </a:r>
          </a:p>
        </p:txBody>
      </p:sp>
    </p:spTree>
    <p:extLst>
      <p:ext uri="{BB962C8B-B14F-4D97-AF65-F5344CB8AC3E}">
        <p14:creationId xmlns:p14="http://schemas.microsoft.com/office/powerpoint/2010/main" val="2489632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67B7-0534-1045-BBBE-DD772B968CAA}"/>
              </a:ext>
            </a:extLst>
          </p:cNvPr>
          <p:cNvSpPr>
            <a:spLocks noGrp="1"/>
          </p:cNvSpPr>
          <p:nvPr>
            <p:ph type="title"/>
          </p:nvPr>
        </p:nvSpPr>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AA9EC3D7-2799-7347-82C3-658051B9B693}"/>
              </a:ext>
            </a:extLst>
          </p:cNvPr>
          <p:cNvSpPr txBox="1">
            <a:spLocks/>
          </p:cNvSpPr>
          <p:nvPr userDrawn="1"/>
        </p:nvSpPr>
        <p:spPr>
          <a:xfrm>
            <a:off x="11198577" y="6597237"/>
            <a:ext cx="991048" cy="260763"/>
          </a:xfrm>
          <a:prstGeom prst="rect">
            <a:avLst/>
          </a:prstGeom>
        </p:spPr>
        <p:txBody>
          <a:bodyPr tIns="0" bIns="0" anchor="ctr"/>
          <a:lstStyle>
            <a:defPPr>
              <a:defRPr lang="en-US"/>
            </a:defPPr>
            <a:lvl1pPr marL="0" algn="l" defTabSz="914400" rtl="0" eaLnBrk="1" latinLnBrk="0" hangingPunct="1">
              <a:defRPr sz="1800" kern="1200">
                <a:solidFill>
                  <a:schemeClr val="bg1"/>
                </a:solidFill>
                <a:latin typeface="CMU Sans Serif" panose="02000603000000000000" pitchFamily="2" charset="0"/>
                <a:ea typeface="CMU Sans Serif" panose="02000603000000000000" pitchFamily="2" charset="0"/>
                <a:cs typeface="CMU Sans Serif" panose="02000603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587D3D-7E60-194A-95C2-0F34A0CBA5A5}" type="slidenum">
              <a:rPr lang="en-US" sz="1400" smtClean="0"/>
              <a:t>‹#›</a:t>
            </a:fld>
            <a:r>
              <a:rPr lang="en-US" sz="1400" dirty="0"/>
              <a:t> / 19</a:t>
            </a:r>
          </a:p>
        </p:txBody>
      </p:sp>
    </p:spTree>
    <p:extLst>
      <p:ext uri="{BB962C8B-B14F-4D97-AF65-F5344CB8AC3E}">
        <p14:creationId xmlns:p14="http://schemas.microsoft.com/office/powerpoint/2010/main" val="333291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BC69C60E-CB0C-664B-986C-10C57B369C22}"/>
              </a:ext>
            </a:extLst>
          </p:cNvPr>
          <p:cNvSpPr txBox="1">
            <a:spLocks/>
          </p:cNvSpPr>
          <p:nvPr userDrawn="1"/>
        </p:nvSpPr>
        <p:spPr>
          <a:xfrm>
            <a:off x="11198577" y="6597237"/>
            <a:ext cx="991048" cy="260763"/>
          </a:xfrm>
          <a:prstGeom prst="rect">
            <a:avLst/>
          </a:prstGeom>
        </p:spPr>
        <p:txBody>
          <a:bodyPr tIns="0" bIns="0" anchor="ctr"/>
          <a:lstStyle>
            <a:defPPr>
              <a:defRPr lang="en-US"/>
            </a:defPPr>
            <a:lvl1pPr marL="0" algn="l" defTabSz="914400" rtl="0" eaLnBrk="1" latinLnBrk="0" hangingPunct="1">
              <a:defRPr sz="1800" kern="1200">
                <a:solidFill>
                  <a:schemeClr val="bg1"/>
                </a:solidFill>
                <a:latin typeface="CMU Sans Serif" panose="02000603000000000000" pitchFamily="2" charset="0"/>
                <a:ea typeface="CMU Sans Serif" panose="02000603000000000000" pitchFamily="2" charset="0"/>
                <a:cs typeface="CMU Sans Serif" panose="02000603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587D3D-7E60-194A-95C2-0F34A0CBA5A5}" type="slidenum">
              <a:rPr lang="en-US" sz="1400" smtClean="0"/>
              <a:t>‹#›</a:t>
            </a:fld>
            <a:r>
              <a:rPr lang="en-US" sz="1400" dirty="0"/>
              <a:t> / 35</a:t>
            </a:r>
          </a:p>
        </p:txBody>
      </p:sp>
      <p:sp>
        <p:nvSpPr>
          <p:cNvPr id="4" name="Rectangle 3">
            <a:extLst>
              <a:ext uri="{FF2B5EF4-FFF2-40B4-BE49-F238E27FC236}">
                <a16:creationId xmlns:a16="http://schemas.microsoft.com/office/drawing/2014/main" id="{4D7B0D55-1E3F-2747-8B2B-99EDB94BCF5F}"/>
              </a:ext>
            </a:extLst>
          </p:cNvPr>
          <p:cNvSpPr/>
          <p:nvPr userDrawn="1"/>
        </p:nvSpPr>
        <p:spPr>
          <a:xfrm>
            <a:off x="0" y="0"/>
            <a:ext cx="12192000" cy="264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55449E9-B00F-A14B-805B-6470BDF6C17F}"/>
              </a:ext>
            </a:extLst>
          </p:cNvPr>
          <p:cNvSpPr/>
          <p:nvPr userDrawn="1"/>
        </p:nvSpPr>
        <p:spPr>
          <a:xfrm>
            <a:off x="0" y="6597237"/>
            <a:ext cx="12192000" cy="264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7333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D688-0C3C-8D4B-8D6B-8C2FDDA22330}"/>
              </a:ext>
            </a:extLst>
          </p:cNvPr>
          <p:cNvSpPr>
            <a:spLocks noGrp="1"/>
          </p:cNvSpPr>
          <p:nvPr>
            <p:ph type="title"/>
          </p:nvPr>
        </p:nvSpPr>
        <p:spPr>
          <a:xfrm>
            <a:off x="1" y="265471"/>
            <a:ext cx="4483509" cy="6331766"/>
          </a:xfrm>
        </p:spPr>
        <p:txBody>
          <a:bodyPr tIns="182880"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D6AB698-4FAE-E444-B638-B177FFB6CD81}"/>
              </a:ext>
            </a:extLst>
          </p:cNvPr>
          <p:cNvSpPr>
            <a:spLocks noGrp="1"/>
          </p:cNvSpPr>
          <p:nvPr>
            <p:ph idx="1"/>
          </p:nvPr>
        </p:nvSpPr>
        <p:spPr>
          <a:xfrm>
            <a:off x="4807103" y="457200"/>
            <a:ext cx="7168587" cy="589935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D323B2-EB28-B54F-9DD4-75AF39D0C89B}"/>
              </a:ext>
            </a:extLst>
          </p:cNvPr>
          <p:cNvSpPr>
            <a:spLocks noGrp="1"/>
          </p:cNvSpPr>
          <p:nvPr>
            <p:ph type="body" sz="half" idx="2"/>
          </p:nvPr>
        </p:nvSpPr>
        <p:spPr>
          <a:xfrm>
            <a:off x="323594" y="2049461"/>
            <a:ext cx="3835451" cy="43070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Slide Number Placeholder 5">
            <a:extLst>
              <a:ext uri="{FF2B5EF4-FFF2-40B4-BE49-F238E27FC236}">
                <a16:creationId xmlns:a16="http://schemas.microsoft.com/office/drawing/2014/main" id="{43FAAB97-2AA3-A149-8438-73DE8CF9E219}"/>
              </a:ext>
            </a:extLst>
          </p:cNvPr>
          <p:cNvSpPr txBox="1">
            <a:spLocks/>
          </p:cNvSpPr>
          <p:nvPr userDrawn="1"/>
        </p:nvSpPr>
        <p:spPr>
          <a:xfrm>
            <a:off x="11198577" y="6597237"/>
            <a:ext cx="991048" cy="260763"/>
          </a:xfrm>
          <a:prstGeom prst="rect">
            <a:avLst/>
          </a:prstGeom>
        </p:spPr>
        <p:txBody>
          <a:bodyPr tIns="0" bIns="0" anchor="ctr"/>
          <a:lstStyle>
            <a:defPPr>
              <a:defRPr lang="en-US"/>
            </a:defPPr>
            <a:lvl1pPr marL="0" algn="l" defTabSz="914400" rtl="0" eaLnBrk="1" latinLnBrk="0" hangingPunct="1">
              <a:defRPr sz="1800" kern="1200">
                <a:solidFill>
                  <a:schemeClr val="bg1"/>
                </a:solidFill>
                <a:latin typeface="CMU Sans Serif" panose="02000603000000000000" pitchFamily="2" charset="0"/>
                <a:ea typeface="CMU Sans Serif" panose="02000603000000000000" pitchFamily="2" charset="0"/>
                <a:cs typeface="CMU Sans Serif" panose="02000603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587D3D-7E60-194A-95C2-0F34A0CBA5A5}" type="slidenum">
              <a:rPr lang="en-US" sz="1400" smtClean="0"/>
              <a:t>‹#›</a:t>
            </a:fld>
            <a:r>
              <a:rPr lang="en-US" sz="1400" dirty="0"/>
              <a:t> / 19</a:t>
            </a:r>
          </a:p>
        </p:txBody>
      </p:sp>
    </p:spTree>
    <p:extLst>
      <p:ext uri="{BB962C8B-B14F-4D97-AF65-F5344CB8AC3E}">
        <p14:creationId xmlns:p14="http://schemas.microsoft.com/office/powerpoint/2010/main" val="1765416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93BAB-DB73-AA45-9A3B-0C2B1DDFC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A74385-A621-A547-9AB3-32C9E4562C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9ECEDF-F6BE-454C-B84C-A194FAC520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22BAA70E-8920-B545-8E8F-C92113B872C4}"/>
              </a:ext>
            </a:extLst>
          </p:cNvPr>
          <p:cNvSpPr txBox="1">
            <a:spLocks/>
          </p:cNvSpPr>
          <p:nvPr userDrawn="1"/>
        </p:nvSpPr>
        <p:spPr>
          <a:xfrm>
            <a:off x="11198577" y="6597237"/>
            <a:ext cx="991048" cy="260763"/>
          </a:xfrm>
          <a:prstGeom prst="rect">
            <a:avLst/>
          </a:prstGeom>
        </p:spPr>
        <p:txBody>
          <a:bodyPr tIns="0" bIns="0" anchor="ctr"/>
          <a:lstStyle>
            <a:defPPr>
              <a:defRPr lang="en-US"/>
            </a:defPPr>
            <a:lvl1pPr marL="0" algn="l" defTabSz="914400" rtl="0" eaLnBrk="1" latinLnBrk="0" hangingPunct="1">
              <a:defRPr sz="1800" kern="1200">
                <a:solidFill>
                  <a:schemeClr val="bg1"/>
                </a:solidFill>
                <a:latin typeface="CMU Sans Serif" panose="02000603000000000000" pitchFamily="2" charset="0"/>
                <a:ea typeface="CMU Sans Serif" panose="02000603000000000000" pitchFamily="2" charset="0"/>
                <a:cs typeface="CMU Sans Serif" panose="02000603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587D3D-7E60-194A-95C2-0F34A0CBA5A5}" type="slidenum">
              <a:rPr lang="en-US" sz="1400" smtClean="0"/>
              <a:t>‹#›</a:t>
            </a:fld>
            <a:r>
              <a:rPr lang="en-US" sz="1400" dirty="0"/>
              <a:t> / 19</a:t>
            </a:r>
          </a:p>
        </p:txBody>
      </p:sp>
    </p:spTree>
    <p:extLst>
      <p:ext uri="{BB962C8B-B14F-4D97-AF65-F5344CB8AC3E}">
        <p14:creationId xmlns:p14="http://schemas.microsoft.com/office/powerpoint/2010/main" val="11516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699B84-9AE9-CB40-ABE7-C51FFDB65E75}"/>
              </a:ext>
            </a:extLst>
          </p:cNvPr>
          <p:cNvSpPr>
            <a:spLocks noGrp="1"/>
          </p:cNvSpPr>
          <p:nvPr>
            <p:ph type="body" idx="1"/>
          </p:nvPr>
        </p:nvSpPr>
        <p:spPr>
          <a:xfrm>
            <a:off x="259493" y="1206811"/>
            <a:ext cx="11405286" cy="51569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0277C78-41D3-E444-9EC0-017E60C0EF06}"/>
              </a:ext>
            </a:extLst>
          </p:cNvPr>
          <p:cNvSpPr/>
          <p:nvPr userDrawn="1"/>
        </p:nvSpPr>
        <p:spPr>
          <a:xfrm>
            <a:off x="0" y="0"/>
            <a:ext cx="6096000" cy="260764"/>
          </a:xfrm>
          <a:prstGeom prst="rect">
            <a:avLst/>
          </a:prstGeom>
          <a:solidFill>
            <a:srgbClr val="007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D1A1F84-6486-B644-81BA-DF41CB35424C}"/>
              </a:ext>
            </a:extLst>
          </p:cNvPr>
          <p:cNvSpPr/>
          <p:nvPr userDrawn="1"/>
        </p:nvSpPr>
        <p:spPr>
          <a:xfrm>
            <a:off x="6096000" y="0"/>
            <a:ext cx="6096000" cy="260764"/>
          </a:xfrm>
          <a:prstGeom prst="rect">
            <a:avLst/>
          </a:prstGeom>
          <a:solidFill>
            <a:srgbClr val="005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C6C72D-3BBA-0048-944A-138D929DA4EA}"/>
              </a:ext>
            </a:extLst>
          </p:cNvPr>
          <p:cNvSpPr/>
          <p:nvPr userDrawn="1"/>
        </p:nvSpPr>
        <p:spPr>
          <a:xfrm>
            <a:off x="0" y="6597236"/>
            <a:ext cx="3707296" cy="2607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400" i="0" dirty="0">
                <a:solidFill>
                  <a:srgbClr val="7A0019"/>
                </a:solidFill>
                <a:latin typeface="CMU Sans Serif" panose="02000603000000000000" pitchFamily="2" charset="0"/>
                <a:ea typeface="CMU Sans Serif" panose="02000603000000000000" pitchFamily="2" charset="0"/>
                <a:cs typeface="CMU Sans Serif" panose="02000603000000000000" pitchFamily="2" charset="0"/>
              </a:rPr>
              <a:t>University of Minnesota</a:t>
            </a:r>
          </a:p>
        </p:txBody>
      </p:sp>
      <p:sp>
        <p:nvSpPr>
          <p:cNvPr id="10" name="Rectangle 9">
            <a:extLst>
              <a:ext uri="{FF2B5EF4-FFF2-40B4-BE49-F238E27FC236}">
                <a16:creationId xmlns:a16="http://schemas.microsoft.com/office/drawing/2014/main" id="{4D6835D2-D5B7-B845-B077-BCAAE80B928F}"/>
              </a:ext>
            </a:extLst>
          </p:cNvPr>
          <p:cNvSpPr/>
          <p:nvPr userDrawn="1"/>
        </p:nvSpPr>
        <p:spPr>
          <a:xfrm>
            <a:off x="8388626" y="6597236"/>
            <a:ext cx="3810000" cy="260764"/>
          </a:xfrm>
          <a:prstGeom prst="rect">
            <a:avLst/>
          </a:prstGeom>
          <a:solidFill>
            <a:srgbClr val="005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95689AB-6114-ED48-8C20-7ADA1F65DDBF}"/>
              </a:ext>
            </a:extLst>
          </p:cNvPr>
          <p:cNvSpPr/>
          <p:nvPr userDrawn="1"/>
        </p:nvSpPr>
        <p:spPr>
          <a:xfrm>
            <a:off x="3707295" y="6597236"/>
            <a:ext cx="5028931" cy="260764"/>
          </a:xfrm>
          <a:prstGeom prst="rect">
            <a:avLst/>
          </a:prstGeom>
          <a:solidFill>
            <a:srgbClr val="007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MU SANS SERIF" panose="02000603000000000000" pitchFamily="2" charset="0"/>
                <a:ea typeface="CMU SANS SERIF" panose="02000603000000000000" pitchFamily="2" charset="0"/>
                <a:cs typeface="CMU SANS SERIF" panose="02000603000000000000" pitchFamily="2" charset="0"/>
              </a:rPr>
              <a:t>5G-MeMU’21 SIGCOMM Workshop | Virtual Event</a:t>
            </a:r>
          </a:p>
        </p:txBody>
      </p:sp>
      <p:sp>
        <p:nvSpPr>
          <p:cNvPr id="12" name="Date Placeholder 3">
            <a:extLst>
              <a:ext uri="{FF2B5EF4-FFF2-40B4-BE49-F238E27FC236}">
                <a16:creationId xmlns:a16="http://schemas.microsoft.com/office/drawing/2014/main" id="{2F31E90D-6E1D-A34E-89F4-A4504562C593}"/>
              </a:ext>
            </a:extLst>
          </p:cNvPr>
          <p:cNvSpPr txBox="1">
            <a:spLocks/>
          </p:cNvSpPr>
          <p:nvPr userDrawn="1"/>
        </p:nvSpPr>
        <p:spPr>
          <a:xfrm>
            <a:off x="9303030" y="6606444"/>
            <a:ext cx="2072618" cy="251555"/>
          </a:xfrm>
          <a:prstGeom prst="rect">
            <a:avLst/>
          </a:prstGeom>
        </p:spPr>
        <p:txBody>
          <a:bodyPr tIns="0" bIns="0" anchor="ctr"/>
          <a:lstStyle>
            <a:defPPr>
              <a:defRPr lang="en-US"/>
            </a:defPPr>
            <a:lvl1pPr marL="0" algn="l" defTabSz="914400" rtl="0" eaLnBrk="1" latinLnBrk="0" hangingPunct="1">
              <a:defRPr sz="1800" kern="1200">
                <a:solidFill>
                  <a:schemeClr val="bg1"/>
                </a:solidFill>
                <a:latin typeface="CMU Sans Serif" panose="02000603000000000000" pitchFamily="2" charset="0"/>
                <a:ea typeface="CMU Sans Serif" panose="02000603000000000000" pitchFamily="2" charset="0"/>
                <a:cs typeface="CMU Sans Serif" panose="02000603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August 23, 2021</a:t>
            </a:r>
          </a:p>
        </p:txBody>
      </p:sp>
      <p:sp>
        <p:nvSpPr>
          <p:cNvPr id="2" name="Title Placeholder 1">
            <a:extLst>
              <a:ext uri="{FF2B5EF4-FFF2-40B4-BE49-F238E27FC236}">
                <a16:creationId xmlns:a16="http://schemas.microsoft.com/office/drawing/2014/main" id="{FF3C5245-EF6E-5640-9BB9-9105FD202BA8}"/>
              </a:ext>
            </a:extLst>
          </p:cNvPr>
          <p:cNvSpPr>
            <a:spLocks noGrp="1"/>
          </p:cNvSpPr>
          <p:nvPr>
            <p:ph type="title"/>
          </p:nvPr>
        </p:nvSpPr>
        <p:spPr>
          <a:xfrm>
            <a:off x="82062" y="317496"/>
            <a:ext cx="12027876" cy="703332"/>
          </a:xfrm>
          <a:prstGeom prst="rect">
            <a:avLst/>
          </a:prstGeom>
          <a:solidFill>
            <a:srgbClr val="00759A"/>
          </a:solidFill>
        </p:spPr>
        <p:txBody>
          <a:bodyPr vert="horz" lIns="22860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32227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000" kern="1200">
          <a:solidFill>
            <a:srgbClr val="F9EEC7"/>
          </a:solidFill>
          <a:latin typeface="CMU Sans Serif" panose="02000603000000000000" pitchFamily="2" charset="0"/>
          <a:ea typeface="CMU Sans Serif" panose="02000603000000000000" pitchFamily="2" charset="0"/>
          <a:cs typeface="CMU Sans Serif" panose="02000603000000000000" pitchFamily="2" charset="0"/>
        </a:defRPr>
      </a:lvl1pPr>
    </p:titleStyle>
    <p:bodyStyle>
      <a:lvl1pPr marL="228600" indent="-228600" algn="l" defTabSz="914400" rtl="0" eaLnBrk="1" latinLnBrk="0" hangingPunct="1">
        <a:lnSpc>
          <a:spcPct val="90000"/>
        </a:lnSpc>
        <a:spcBef>
          <a:spcPts val="1000"/>
        </a:spcBef>
        <a:buClr>
          <a:srgbClr val="7A0019"/>
        </a:buClr>
        <a:buFont typeface="Arial" panose="020B0604020202020204" pitchFamily="34" charset="0"/>
        <a:buChar char="•"/>
        <a:defRPr sz="23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vl2pPr marL="685800" indent="-228600" algn="l" defTabSz="914400" rtl="0" eaLnBrk="1" latinLnBrk="0" hangingPunct="1">
        <a:lnSpc>
          <a:spcPct val="90000"/>
        </a:lnSpc>
        <a:spcBef>
          <a:spcPts val="500"/>
        </a:spcBef>
        <a:buClr>
          <a:srgbClr val="7A0019"/>
        </a:buClr>
        <a:buFont typeface="Arial" panose="020B0604020202020204" pitchFamily="34" charset="0"/>
        <a:buChar char="•"/>
        <a:defRPr sz="20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2pPr>
      <a:lvl3pPr marL="1143000" indent="-228600" algn="l" defTabSz="914400" rtl="0" eaLnBrk="1" latinLnBrk="0" hangingPunct="1">
        <a:lnSpc>
          <a:spcPct val="90000"/>
        </a:lnSpc>
        <a:spcBef>
          <a:spcPts val="500"/>
        </a:spcBef>
        <a:buClr>
          <a:srgbClr val="7A0019"/>
        </a:buClr>
        <a:buFont typeface="Arial" panose="020B0604020202020204" pitchFamily="34" charset="0"/>
        <a:buChar char="•"/>
        <a:defRPr sz="18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3pPr>
      <a:lvl4pPr marL="1600200" indent="-228600" algn="l" defTabSz="914400" rtl="0" eaLnBrk="1" latinLnBrk="0" hangingPunct="1">
        <a:lnSpc>
          <a:spcPct val="90000"/>
        </a:lnSpc>
        <a:spcBef>
          <a:spcPts val="500"/>
        </a:spcBef>
        <a:buClr>
          <a:srgbClr val="7A0019"/>
        </a:buClr>
        <a:buFont typeface="Arial" panose="020B0604020202020204" pitchFamily="34" charset="0"/>
        <a:buChar char="•"/>
        <a:defRPr sz="16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4pPr>
      <a:lvl5pPr marL="2057400" indent="-228600" algn="l" defTabSz="914400" rtl="0" eaLnBrk="1" latinLnBrk="0" hangingPunct="1">
        <a:lnSpc>
          <a:spcPct val="90000"/>
        </a:lnSpc>
        <a:spcBef>
          <a:spcPts val="500"/>
        </a:spcBef>
        <a:buClr>
          <a:srgbClr val="7A0019"/>
        </a:buClr>
        <a:buFont typeface="Arial" panose="020B0604020202020204" pitchFamily="34" charset="0"/>
        <a:buChar char="•"/>
        <a:defRPr sz="1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pn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913" Type="http://schemas.openxmlformats.org/officeDocument/2006/relationships/image" Target="../media/image44.tiff"/><Relationship Id="rId21" Type="http://schemas.openxmlformats.org/officeDocument/2006/relationships/customXml" Target="../ink/ink6.xml"/><Relationship Id="rId42" Type="http://schemas.openxmlformats.org/officeDocument/2006/relationships/image" Target="../media/image34.png"/><Relationship Id="rId63" Type="http://schemas.openxmlformats.org/officeDocument/2006/relationships/customXml" Target="../ink/ink26.xml"/><Relationship Id="rId84" Type="http://schemas.openxmlformats.org/officeDocument/2006/relationships/customXml" Target="../ink/ink45.xml"/><Relationship Id="rId366" Type="http://schemas.openxmlformats.org/officeDocument/2006/relationships/customXml" Target="../ink/ink56.xml"/><Relationship Id="rId412" Type="http://schemas.openxmlformats.org/officeDocument/2006/relationships/image" Target="../media/image116.png"/><Relationship Id="rId433" Type="http://schemas.openxmlformats.org/officeDocument/2006/relationships/customXml" Target="../ink/ink81.xml"/><Relationship Id="rId899" Type="http://schemas.openxmlformats.org/officeDocument/2006/relationships/image" Target="../media/image410.png"/><Relationship Id="rId640" Type="http://schemas.openxmlformats.org/officeDocument/2006/relationships/image" Target="../media/image210.png"/><Relationship Id="rId903" Type="http://schemas.openxmlformats.org/officeDocument/2006/relationships/image" Target="../media/image430.png"/><Relationship Id="rId32" Type="http://schemas.openxmlformats.org/officeDocument/2006/relationships/image" Target="../media/image142.png"/><Relationship Id="rId53" Type="http://schemas.openxmlformats.org/officeDocument/2006/relationships/image" Target="../media/image240.png"/><Relationship Id="rId74" Type="http://schemas.openxmlformats.org/officeDocument/2006/relationships/customXml" Target="../ink/ink36.xml"/><Relationship Id="rId377" Type="http://schemas.openxmlformats.org/officeDocument/2006/relationships/customXml" Target="../ink/ink62.xml"/><Relationship Id="rId5" Type="http://schemas.openxmlformats.org/officeDocument/2006/relationships/image" Target="../media/image32.png"/><Relationship Id="rId95" Type="http://schemas.openxmlformats.org/officeDocument/2006/relationships/customXml" Target="../ink/ink52.xml"/><Relationship Id="rId423" Type="http://schemas.openxmlformats.org/officeDocument/2006/relationships/customXml" Target="../ink/ink77.xml"/><Relationship Id="rId651" Type="http://schemas.openxmlformats.org/officeDocument/2006/relationships/image" Target="../media/image421.png"/><Relationship Id="rId914" Type="http://schemas.openxmlformats.org/officeDocument/2006/relationships/image" Target="../media/image45.png"/><Relationship Id="rId22" Type="http://schemas.openxmlformats.org/officeDocument/2006/relationships/image" Target="../media/image94.png"/><Relationship Id="rId43" Type="http://schemas.microsoft.com/office/2017/06/relationships/model3d" Target="../media/model3d2.glb"/><Relationship Id="rId64" Type="http://schemas.openxmlformats.org/officeDocument/2006/relationships/customXml" Target="../ink/ink27.xml"/><Relationship Id="rId367" Type="http://schemas.openxmlformats.org/officeDocument/2006/relationships/image" Target="../media/image97.png"/><Relationship Id="rId85" Type="http://schemas.openxmlformats.org/officeDocument/2006/relationships/image" Target="../media/image110.png"/><Relationship Id="rId413" Type="http://schemas.openxmlformats.org/officeDocument/2006/relationships/customXml" Target="../ink/ink71.xml"/><Relationship Id="rId434" Type="http://schemas.openxmlformats.org/officeDocument/2006/relationships/customXml" Target="../ink/ink82.xml"/><Relationship Id="rId641" Type="http://schemas.openxmlformats.org/officeDocument/2006/relationships/customXml" Target="../ink/ink88.xml"/><Relationship Id="rId904" Type="http://schemas.openxmlformats.org/officeDocument/2006/relationships/customXml" Target="../ink/ink98.xml"/><Relationship Id="rId12" Type="http://schemas.openxmlformats.org/officeDocument/2006/relationships/image" Target="../media/image330.png"/><Relationship Id="rId33" Type="http://schemas.openxmlformats.org/officeDocument/2006/relationships/customXml" Target="../ink/ink12.xml"/><Relationship Id="rId54" Type="http://schemas.openxmlformats.org/officeDocument/2006/relationships/customXml" Target="../ink/ink19.xml"/><Relationship Id="rId75" Type="http://schemas.openxmlformats.org/officeDocument/2006/relationships/customXml" Target="../ink/ink37.xml"/><Relationship Id="rId96" Type="http://schemas.openxmlformats.org/officeDocument/2006/relationships/image" Target="../media/image140.png"/><Relationship Id="rId378" Type="http://schemas.openxmlformats.org/officeDocument/2006/relationships/image" Target="../media/image271.png"/><Relationship Id="rId403" Type="http://schemas.openxmlformats.org/officeDocument/2006/relationships/image" Target="../media/image112.png"/><Relationship Id="rId6" Type="http://schemas.openxmlformats.org/officeDocument/2006/relationships/image" Target="../media/image3.png"/><Relationship Id="rId424" Type="http://schemas.openxmlformats.org/officeDocument/2006/relationships/image" Target="../media/image121.png"/><Relationship Id="rId652" Type="http://schemas.openxmlformats.org/officeDocument/2006/relationships/customXml" Target="../ink/ink92.xml"/><Relationship Id="rId23" Type="http://schemas.openxmlformats.org/officeDocument/2006/relationships/customXml" Target="../ink/ink7.xml"/><Relationship Id="rId44" Type="http://schemas.openxmlformats.org/officeDocument/2006/relationships/image" Target="../media/image35.png"/><Relationship Id="rId65" Type="http://schemas.openxmlformats.org/officeDocument/2006/relationships/customXml" Target="../ink/ink28.xml"/><Relationship Id="rId86" Type="http://schemas.openxmlformats.org/officeDocument/2006/relationships/customXml" Target="../ink/ink46.xml"/><Relationship Id="rId368" Type="http://schemas.openxmlformats.org/officeDocument/2006/relationships/customXml" Target="../ink/ink57.xml"/><Relationship Id="rId414" Type="http://schemas.openxmlformats.org/officeDocument/2006/relationships/image" Target="../media/image117.png"/><Relationship Id="rId435" Type="http://schemas.openxmlformats.org/officeDocument/2006/relationships/customXml" Target="../ink/ink83.xml"/><Relationship Id="rId642" Type="http://schemas.openxmlformats.org/officeDocument/2006/relationships/image" Target="../media/image211.png"/><Relationship Id="rId13" Type="http://schemas.openxmlformats.org/officeDocument/2006/relationships/customXml" Target="../ink/ink2.xml"/><Relationship Id="rId18" Type="http://schemas.openxmlformats.org/officeDocument/2006/relationships/image" Target="../media/image7.png"/><Relationship Id="rId39" Type="http://schemas.openxmlformats.org/officeDocument/2006/relationships/customXml" Target="../ink/ink15.xml"/><Relationship Id="rId900" Type="http://schemas.openxmlformats.org/officeDocument/2006/relationships/customXml" Target="../ink/ink96.xml"/><Relationship Id="rId905" Type="http://schemas.openxmlformats.org/officeDocument/2006/relationships/image" Target="../media/image450.png"/><Relationship Id="rId34" Type="http://schemas.openxmlformats.org/officeDocument/2006/relationships/image" Target="../media/image154.png"/><Relationship Id="rId50" Type="http://schemas.openxmlformats.org/officeDocument/2006/relationships/customXml" Target="../ink/ink17.xml"/><Relationship Id="rId55" Type="http://schemas.openxmlformats.org/officeDocument/2006/relationships/image" Target="../media/image70.png"/><Relationship Id="rId76" Type="http://schemas.openxmlformats.org/officeDocument/2006/relationships/customXml" Target="../ink/ink38.xml"/><Relationship Id="rId97" Type="http://schemas.openxmlformats.org/officeDocument/2006/relationships/customXml" Target="../ink/ink53.xml"/><Relationship Id="rId374" Type="http://schemas.openxmlformats.org/officeDocument/2006/relationships/customXml" Target="../ink/ink60.xml"/><Relationship Id="rId379" Type="http://schemas.openxmlformats.org/officeDocument/2006/relationships/customXml" Target="../ink/ink63.xml"/><Relationship Id="rId409" Type="http://schemas.openxmlformats.org/officeDocument/2006/relationships/image" Target="../media/image115.png"/><Relationship Id="rId7" Type="http://schemas.openxmlformats.org/officeDocument/2006/relationships/image" Target="../media/image33.png"/><Relationship Id="rId71" Type="http://schemas.openxmlformats.org/officeDocument/2006/relationships/customXml" Target="../ink/ink33.xml"/><Relationship Id="rId92" Type="http://schemas.openxmlformats.org/officeDocument/2006/relationships/customXml" Target="../ink/ink50.xml"/><Relationship Id="rId404" Type="http://schemas.openxmlformats.org/officeDocument/2006/relationships/customXml" Target="../ink/ink66.xml"/><Relationship Id="rId420" Type="http://schemas.openxmlformats.org/officeDocument/2006/relationships/customXml" Target="../ink/ink75.xml"/><Relationship Id="rId425" Type="http://schemas.openxmlformats.org/officeDocument/2006/relationships/customXml" Target="../ink/ink78.xml"/><Relationship Id="rId653" Type="http://schemas.openxmlformats.org/officeDocument/2006/relationships/image" Target="../media/image431.png"/><Relationship Id="rId2" Type="http://schemas.openxmlformats.org/officeDocument/2006/relationships/slideLayout" Target="../slideLayouts/slideLayout2.xml"/><Relationship Id="rId29" Type="http://schemas.openxmlformats.org/officeDocument/2006/relationships/customXml" Target="../ink/ink10.xml"/><Relationship Id="rId441" Type="http://schemas.openxmlformats.org/officeDocument/2006/relationships/customXml" Target="../ink/ink87.xml"/><Relationship Id="rId911" Type="http://schemas.openxmlformats.org/officeDocument/2006/relationships/image" Target="../media/image42.png"/><Relationship Id="rId24" Type="http://schemas.openxmlformats.org/officeDocument/2006/relationships/image" Target="../media/image1010.png"/><Relationship Id="rId40" Type="http://schemas.openxmlformats.org/officeDocument/2006/relationships/image" Target="../media/image180.png"/><Relationship Id="rId45" Type="http://schemas.microsoft.com/office/2017/06/relationships/model3d" Target="../media/model3d3.glb"/><Relationship Id="rId66" Type="http://schemas.openxmlformats.org/officeDocument/2006/relationships/customXml" Target="../ink/ink29.xml"/><Relationship Id="rId87" Type="http://schemas.openxmlformats.org/officeDocument/2006/relationships/image" Target="../media/image250.png"/><Relationship Id="rId369" Type="http://schemas.openxmlformats.org/officeDocument/2006/relationships/image" Target="../media/image98.png"/><Relationship Id="rId61" Type="http://schemas.openxmlformats.org/officeDocument/2006/relationships/customXml" Target="../ink/ink24.xml"/><Relationship Id="rId82" Type="http://schemas.openxmlformats.org/officeDocument/2006/relationships/customXml" Target="../ink/ink43.xml"/><Relationship Id="rId380" Type="http://schemas.openxmlformats.org/officeDocument/2006/relationships/image" Target="../media/image281.png"/><Relationship Id="rId415" Type="http://schemas.openxmlformats.org/officeDocument/2006/relationships/customXml" Target="../ink/ink72.xml"/><Relationship Id="rId436" Type="http://schemas.openxmlformats.org/officeDocument/2006/relationships/customXml" Target="../ink/ink84.xml"/><Relationship Id="rId643" Type="http://schemas.openxmlformats.org/officeDocument/2006/relationships/customXml" Target="../ink/ink89.xml"/><Relationship Id="rId648" Type="http://schemas.openxmlformats.org/officeDocument/2006/relationships/image" Target="../media/image38.png"/><Relationship Id="rId19" Type="http://schemas.openxmlformats.org/officeDocument/2006/relationships/customXml" Target="../ink/ink5.xml"/><Relationship Id="rId410" Type="http://schemas.openxmlformats.org/officeDocument/2006/relationships/customXml" Target="../ink/ink69.xml"/><Relationship Id="rId897" Type="http://schemas.openxmlformats.org/officeDocument/2006/relationships/image" Target="../media/image400.png"/><Relationship Id="rId901" Type="http://schemas.openxmlformats.org/officeDocument/2006/relationships/image" Target="../media/image420.png"/><Relationship Id="rId906" Type="http://schemas.microsoft.com/office/2017/06/relationships/model3d" Target="../media/model3d5.glb"/><Relationship Id="rId14" Type="http://schemas.openxmlformats.org/officeDocument/2006/relationships/image" Target="../media/image340.png"/><Relationship Id="rId30" Type="http://schemas.openxmlformats.org/officeDocument/2006/relationships/image" Target="../media/image131.png"/><Relationship Id="rId35" Type="http://schemas.openxmlformats.org/officeDocument/2006/relationships/customXml" Target="../ink/ink13.xml"/><Relationship Id="rId56" Type="http://schemas.openxmlformats.org/officeDocument/2006/relationships/customXml" Target="../ink/ink20.xml"/><Relationship Id="rId77" Type="http://schemas.openxmlformats.org/officeDocument/2006/relationships/customXml" Target="../ink/ink39.xml"/><Relationship Id="rId100" Type="http://schemas.openxmlformats.org/officeDocument/2006/relationships/image" Target="../media/image160.png"/><Relationship Id="rId8" Type="http://schemas.openxmlformats.org/officeDocument/2006/relationships/hyperlink" Target="https://commons.wikimedia.org/wiki/File:Mobile-Smartphone-icon.png" TargetMode="External"/><Relationship Id="rId51" Type="http://schemas.openxmlformats.org/officeDocument/2006/relationships/image" Target="../media/image230.png"/><Relationship Id="rId72" Type="http://schemas.openxmlformats.org/officeDocument/2006/relationships/customXml" Target="../ink/ink34.xml"/><Relationship Id="rId93" Type="http://schemas.openxmlformats.org/officeDocument/2006/relationships/customXml" Target="../ink/ink51.xml"/><Relationship Id="rId98" Type="http://schemas.openxmlformats.org/officeDocument/2006/relationships/image" Target="../media/image150.png"/><Relationship Id="rId370" Type="http://schemas.openxmlformats.org/officeDocument/2006/relationships/customXml" Target="../ink/ink58.xml"/><Relationship Id="rId375" Type="http://schemas.openxmlformats.org/officeDocument/2006/relationships/customXml" Target="../ink/ink61.xml"/><Relationship Id="rId405" Type="http://schemas.openxmlformats.org/officeDocument/2006/relationships/image" Target="../media/image113.png"/><Relationship Id="rId426" Type="http://schemas.openxmlformats.org/officeDocument/2006/relationships/image" Target="../media/image122.png"/><Relationship Id="rId3" Type="http://schemas.openxmlformats.org/officeDocument/2006/relationships/notesSlide" Target="../notesSlides/notesSlide12.xml"/><Relationship Id="rId421" Type="http://schemas.openxmlformats.org/officeDocument/2006/relationships/customXml" Target="../ink/ink76.xml"/><Relationship Id="rId654" Type="http://schemas.openxmlformats.org/officeDocument/2006/relationships/customXml" Target="../ink/ink93.xml"/><Relationship Id="rId25" Type="http://schemas.openxmlformats.org/officeDocument/2006/relationships/customXml" Target="../ink/ink8.xml"/><Relationship Id="rId46" Type="http://schemas.openxmlformats.org/officeDocument/2006/relationships/image" Target="../media/image36.png"/><Relationship Id="rId67" Type="http://schemas.openxmlformats.org/officeDocument/2006/relationships/customXml" Target="../ink/ink30.xml"/><Relationship Id="rId912" Type="http://schemas.openxmlformats.org/officeDocument/2006/relationships/image" Target="../media/image43.png"/><Relationship Id="rId20" Type="http://schemas.openxmlformats.org/officeDocument/2006/relationships/image" Target="../media/image81.png"/><Relationship Id="rId41" Type="http://schemas.microsoft.com/office/2017/06/relationships/model3d" Target="../media/model3d1.glb"/><Relationship Id="rId62" Type="http://schemas.openxmlformats.org/officeDocument/2006/relationships/customXml" Target="../ink/ink25.xml"/><Relationship Id="rId83" Type="http://schemas.openxmlformats.org/officeDocument/2006/relationships/customXml" Target="../ink/ink44.xml"/><Relationship Id="rId88" Type="http://schemas.openxmlformats.org/officeDocument/2006/relationships/customXml" Target="../ink/ink47.xml"/><Relationship Id="rId365" Type="http://schemas.openxmlformats.org/officeDocument/2006/relationships/image" Target="../media/image96.png"/><Relationship Id="rId381" Type="http://schemas.openxmlformats.org/officeDocument/2006/relationships/customXml" Target="../ink/ink64.xml"/><Relationship Id="rId416" Type="http://schemas.openxmlformats.org/officeDocument/2006/relationships/image" Target="../media/image118.png"/><Relationship Id="rId649" Type="http://schemas.openxmlformats.org/officeDocument/2006/relationships/image" Target="../media/image39.png"/><Relationship Id="rId411" Type="http://schemas.openxmlformats.org/officeDocument/2006/relationships/customXml" Target="../ink/ink70.xml"/><Relationship Id="rId432" Type="http://schemas.openxmlformats.org/officeDocument/2006/relationships/image" Target="../media/image125.png"/><Relationship Id="rId437" Type="http://schemas.openxmlformats.org/officeDocument/2006/relationships/customXml" Target="../ink/ink85.xml"/><Relationship Id="rId644" Type="http://schemas.openxmlformats.org/officeDocument/2006/relationships/image" Target="../media/image212.png"/><Relationship Id="rId898" Type="http://schemas.openxmlformats.org/officeDocument/2006/relationships/customXml" Target="../ink/ink95.xml"/><Relationship Id="rId907" Type="http://schemas.openxmlformats.org/officeDocument/2006/relationships/image" Target="../media/image40.png"/><Relationship Id="rId15" Type="http://schemas.openxmlformats.org/officeDocument/2006/relationships/customXml" Target="../ink/ink3.xml"/><Relationship Id="rId36" Type="http://schemas.openxmlformats.org/officeDocument/2006/relationships/image" Target="../media/image161.png"/><Relationship Id="rId57" Type="http://schemas.openxmlformats.org/officeDocument/2006/relationships/image" Target="../media/image80.png"/><Relationship Id="rId902" Type="http://schemas.openxmlformats.org/officeDocument/2006/relationships/customXml" Target="../ink/ink97.xml"/><Relationship Id="rId31" Type="http://schemas.openxmlformats.org/officeDocument/2006/relationships/customXml" Target="../ink/ink11.xml"/><Relationship Id="rId52" Type="http://schemas.openxmlformats.org/officeDocument/2006/relationships/customXml" Target="../ink/ink18.xml"/><Relationship Id="rId73" Type="http://schemas.openxmlformats.org/officeDocument/2006/relationships/customXml" Target="../ink/ink35.xml"/><Relationship Id="rId78" Type="http://schemas.openxmlformats.org/officeDocument/2006/relationships/image" Target="../media/image101.png"/><Relationship Id="rId94" Type="http://schemas.openxmlformats.org/officeDocument/2006/relationships/image" Target="../media/image130.png"/><Relationship Id="rId99" Type="http://schemas.openxmlformats.org/officeDocument/2006/relationships/customXml" Target="../ink/ink54.xml"/><Relationship Id="rId101" Type="http://schemas.openxmlformats.org/officeDocument/2006/relationships/customXml" Target="../ink/ink55.xml"/><Relationship Id="rId371" Type="http://schemas.openxmlformats.org/officeDocument/2006/relationships/image" Target="../media/image99.png"/><Relationship Id="rId376" Type="http://schemas.openxmlformats.org/officeDocument/2006/relationships/image" Target="../media/image260.png"/><Relationship Id="rId406" Type="http://schemas.openxmlformats.org/officeDocument/2006/relationships/customXml" Target="../ink/ink67.xml"/><Relationship Id="rId4" Type="http://schemas.openxmlformats.org/officeDocument/2006/relationships/image" Target="../media/image31.png"/><Relationship Id="rId9" Type="http://schemas.openxmlformats.org/officeDocument/2006/relationships/customXml" Target="../ink/ink1.xml"/><Relationship Id="rId422" Type="http://schemas.openxmlformats.org/officeDocument/2006/relationships/image" Target="../media/image120.png"/><Relationship Id="rId427" Type="http://schemas.openxmlformats.org/officeDocument/2006/relationships/customXml" Target="../ink/ink79.xml"/><Relationship Id="rId650" Type="http://schemas.openxmlformats.org/officeDocument/2006/relationships/customXml" Target="../ink/ink91.xml"/><Relationship Id="rId655" Type="http://schemas.openxmlformats.org/officeDocument/2006/relationships/image" Target="../media/image440.png"/><Relationship Id="rId26" Type="http://schemas.openxmlformats.org/officeDocument/2006/relationships/image" Target="../media/image111.png"/><Relationship Id="rId47" Type="http://schemas.openxmlformats.org/officeDocument/2006/relationships/image" Target="../media/image37.png"/><Relationship Id="rId68" Type="http://schemas.openxmlformats.org/officeDocument/2006/relationships/customXml" Target="../ink/ink31.xml"/><Relationship Id="rId89" Type="http://schemas.openxmlformats.org/officeDocument/2006/relationships/customXml" Target="../ink/ink48.xml"/><Relationship Id="rId382" Type="http://schemas.openxmlformats.org/officeDocument/2006/relationships/image" Target="../media/image290.png"/><Relationship Id="rId417" Type="http://schemas.openxmlformats.org/officeDocument/2006/relationships/customXml" Target="../ink/ink73.xml"/><Relationship Id="rId438" Type="http://schemas.openxmlformats.org/officeDocument/2006/relationships/image" Target="../media/image311.png"/><Relationship Id="rId645" Type="http://schemas.openxmlformats.org/officeDocument/2006/relationships/customXml" Target="../ink/ink90.xml"/><Relationship Id="rId908" Type="http://schemas.microsoft.com/office/2017/06/relationships/model3d" Target="../media/model3d6.glb"/><Relationship Id="rId16" Type="http://schemas.openxmlformats.org/officeDocument/2006/relationships/image" Target="../media/image350.png"/><Relationship Id="rId37" Type="http://schemas.openxmlformats.org/officeDocument/2006/relationships/customXml" Target="../ink/ink14.xml"/><Relationship Id="rId58" Type="http://schemas.openxmlformats.org/officeDocument/2006/relationships/customXml" Target="../ink/ink21.xml"/><Relationship Id="rId79" Type="http://schemas.openxmlformats.org/officeDocument/2006/relationships/customXml" Target="../ink/ink40.xml"/><Relationship Id="rId90" Type="http://schemas.openxmlformats.org/officeDocument/2006/relationships/customXml" Target="../ink/ink49.xml"/><Relationship Id="rId372" Type="http://schemas.openxmlformats.org/officeDocument/2006/relationships/customXml" Target="../ink/ink59.xml"/><Relationship Id="rId407" Type="http://schemas.openxmlformats.org/officeDocument/2006/relationships/image" Target="../media/image114.png"/><Relationship Id="rId428" Type="http://schemas.openxmlformats.org/officeDocument/2006/relationships/image" Target="../media/image300.png"/><Relationship Id="rId656" Type="http://schemas.openxmlformats.org/officeDocument/2006/relationships/customXml" Target="../ink/ink94.xml"/><Relationship Id="rId27" Type="http://schemas.openxmlformats.org/officeDocument/2006/relationships/customXml" Target="../ink/ink9.xml"/><Relationship Id="rId48" Type="http://schemas.openxmlformats.org/officeDocument/2006/relationships/customXml" Target="../ink/ink16.xml"/><Relationship Id="rId69" Type="http://schemas.openxmlformats.org/officeDocument/2006/relationships/image" Target="../media/image90.png"/><Relationship Id="rId80" Type="http://schemas.openxmlformats.org/officeDocument/2006/relationships/customXml" Target="../ink/ink41.xml"/><Relationship Id="rId383" Type="http://schemas.openxmlformats.org/officeDocument/2006/relationships/customXml" Target="../ink/ink65.xml"/><Relationship Id="rId418" Type="http://schemas.openxmlformats.org/officeDocument/2006/relationships/image" Target="../media/image119.png"/><Relationship Id="rId439" Type="http://schemas.openxmlformats.org/officeDocument/2006/relationships/customXml" Target="../ink/ink86.xml"/><Relationship Id="rId646" Type="http://schemas.openxmlformats.org/officeDocument/2006/relationships/image" Target="../media/image213.png"/><Relationship Id="rId909" Type="http://schemas.openxmlformats.org/officeDocument/2006/relationships/image" Target="../media/image41.png"/><Relationship Id="rId17" Type="http://schemas.openxmlformats.org/officeDocument/2006/relationships/customXml" Target="../ink/ink4.xml"/><Relationship Id="rId38" Type="http://schemas.openxmlformats.org/officeDocument/2006/relationships/image" Target="../media/image170.png"/><Relationship Id="rId59" Type="http://schemas.openxmlformats.org/officeDocument/2006/relationships/customXml" Target="../ink/ink22.xml"/><Relationship Id="rId70" Type="http://schemas.openxmlformats.org/officeDocument/2006/relationships/customXml" Target="../ink/ink32.xml"/><Relationship Id="rId91" Type="http://schemas.openxmlformats.org/officeDocument/2006/relationships/image" Target="../media/image123.png"/><Relationship Id="rId373" Type="http://schemas.openxmlformats.org/officeDocument/2006/relationships/image" Target="../media/image100.png"/><Relationship Id="rId408" Type="http://schemas.openxmlformats.org/officeDocument/2006/relationships/customXml" Target="../ink/ink68.xml"/><Relationship Id="rId429" Type="http://schemas.openxmlformats.org/officeDocument/2006/relationships/customXml" Target="../ink/ink80.xml"/><Relationship Id="rId1" Type="http://schemas.openxmlformats.org/officeDocument/2006/relationships/tags" Target="../tags/tag5.xml"/><Relationship Id="rId440" Type="http://schemas.openxmlformats.org/officeDocument/2006/relationships/image" Target="../media/image320.png"/><Relationship Id="rId28" Type="http://schemas.openxmlformats.org/officeDocument/2006/relationships/image" Target="../media/image126.png"/><Relationship Id="rId49" Type="http://schemas.openxmlformats.org/officeDocument/2006/relationships/image" Target="../media/image220.png"/><Relationship Id="rId910" Type="http://schemas.microsoft.com/office/2017/06/relationships/model3d" Target="../media/model3d7.glb"/><Relationship Id="rId60" Type="http://schemas.openxmlformats.org/officeDocument/2006/relationships/customXml" Target="../ink/ink23.xml"/><Relationship Id="rId81" Type="http://schemas.openxmlformats.org/officeDocument/2006/relationships/customXml" Target="../ink/ink42.xml"/><Relationship Id="rId419" Type="http://schemas.openxmlformats.org/officeDocument/2006/relationships/customXml" Target="../ink/ink74.xml"/><Relationship Id="rId647" Type="http://schemas.microsoft.com/office/2017/06/relationships/model3d" Target="../media/model3d4.glb"/></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8" Type="http://schemas.openxmlformats.org/officeDocument/2006/relationships/image" Target="../media/image510.png"/><Relationship Id="rId13" Type="http://schemas.openxmlformats.org/officeDocument/2006/relationships/image" Target="../media/image48.svg"/><Relationship Id="rId3" Type="http://schemas.openxmlformats.org/officeDocument/2006/relationships/notesSlide" Target="../notesSlides/notesSlide14.xml"/><Relationship Id="rId12"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6.xml"/><Relationship Id="rId11" Type="http://schemas.openxmlformats.org/officeDocument/2006/relationships/image" Target="../media/image46.png"/><Relationship Id="rId5" Type="http://schemas.openxmlformats.org/officeDocument/2006/relationships/customXml" Target="../ink/ink99.xml"/><Relationship Id="rId15" Type="http://schemas.openxmlformats.org/officeDocument/2006/relationships/image" Target="../media/image50.png"/><Relationship Id="rId10" Type="http://schemas.openxmlformats.org/officeDocument/2006/relationships/image" Target="../media/image520.png"/><Relationship Id="rId4" Type="http://schemas.openxmlformats.org/officeDocument/2006/relationships/image" Target="../media/image15.gif"/><Relationship Id="rId9" Type="http://schemas.openxmlformats.org/officeDocument/2006/relationships/customXml" Target="../ink/ink100.xml"/><Relationship Id="rId1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customXml" Target="../ink/ink102.xml"/><Relationship Id="rId13" Type="http://schemas.openxmlformats.org/officeDocument/2006/relationships/image" Target="../media/image60.png"/><Relationship Id="rId18" Type="http://schemas.openxmlformats.org/officeDocument/2006/relationships/customXml" Target="../ink/ink107.xml"/><Relationship Id="rId3" Type="http://schemas.openxmlformats.org/officeDocument/2006/relationships/notesSlide" Target="../notesSlides/notesSlide15.xml"/><Relationship Id="rId21" Type="http://schemas.openxmlformats.org/officeDocument/2006/relationships/image" Target="../media/image64.png"/><Relationship Id="rId7" Type="http://schemas.openxmlformats.org/officeDocument/2006/relationships/image" Target="../media/image570.png"/><Relationship Id="rId12" Type="http://schemas.openxmlformats.org/officeDocument/2006/relationships/customXml" Target="../ink/ink104.xml"/><Relationship Id="rId17" Type="http://schemas.openxmlformats.org/officeDocument/2006/relationships/image" Target="../media/image620.png"/><Relationship Id="rId2" Type="http://schemas.openxmlformats.org/officeDocument/2006/relationships/slideLayout" Target="../slideLayouts/slideLayout2.xml"/><Relationship Id="rId16" Type="http://schemas.openxmlformats.org/officeDocument/2006/relationships/customXml" Target="../ink/ink106.xml"/><Relationship Id="rId20" Type="http://schemas.openxmlformats.org/officeDocument/2006/relationships/customXml" Target="../ink/ink108.xml"/><Relationship Id="rId1" Type="http://schemas.openxmlformats.org/officeDocument/2006/relationships/tags" Target="../tags/tag7.xml"/><Relationship Id="rId11" Type="http://schemas.openxmlformats.org/officeDocument/2006/relationships/image" Target="../media/image590.png"/><Relationship Id="rId24" Type="http://schemas.openxmlformats.org/officeDocument/2006/relationships/image" Target="../media/image15.gif"/><Relationship Id="rId15" Type="http://schemas.openxmlformats.org/officeDocument/2006/relationships/image" Target="../media/image610.png"/><Relationship Id="rId23" Type="http://schemas.openxmlformats.org/officeDocument/2006/relationships/image" Target="../media/image65.png"/><Relationship Id="rId10" Type="http://schemas.openxmlformats.org/officeDocument/2006/relationships/customXml" Target="../ink/ink103.xml"/><Relationship Id="rId19" Type="http://schemas.openxmlformats.org/officeDocument/2006/relationships/image" Target="../media/image630.png"/><Relationship Id="rId4" Type="http://schemas.openxmlformats.org/officeDocument/2006/relationships/customXml" Target="../ink/ink101.xml"/><Relationship Id="rId9" Type="http://schemas.openxmlformats.org/officeDocument/2006/relationships/image" Target="../media/image580.png"/><Relationship Id="rId14" Type="http://schemas.openxmlformats.org/officeDocument/2006/relationships/customXml" Target="../ink/ink105.xml"/><Relationship Id="rId22" Type="http://schemas.openxmlformats.org/officeDocument/2006/relationships/customXml" Target="../ink/ink10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hyperlink" Target="http://evergreenleaf.blogspot.com/2013/04/my-first-blog-award-liebster.html" TargetMode="External"/><Relationship Id="rId5" Type="http://schemas.openxmlformats.org/officeDocument/2006/relationships/image" Target="../media/image56.jpg"/><Relationship Id="rId4" Type="http://schemas.openxmlformats.org/officeDocument/2006/relationships/image" Target="../media/image55.emf"/></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hyperlink" Target="http://nadanoslibradeescorpio.blogspot.com/2012/08/hacia-un-cine-3d-sin-gafas.html" TargetMode="Externa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jpg"/><Relationship Id="rId5" Type="http://schemas.openxmlformats.org/officeDocument/2006/relationships/image" Target="../media/image3.png"/><Relationship Id="rId10" Type="http://schemas.openxmlformats.org/officeDocument/2006/relationships/image" Target="../media/image7.gif"/><Relationship Id="rId4" Type="http://schemas.openxmlformats.org/officeDocument/2006/relationships/image" Target="../media/image2.emf"/><Relationship Id="rId9" Type="http://schemas.openxmlformats.org/officeDocument/2006/relationships/image" Target="../media/image6.gif"/></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10.svg"/><Relationship Id="rId11" Type="http://schemas.openxmlformats.org/officeDocument/2006/relationships/image" Target="../media/image15.gif"/><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emf"/><Relationship Id="rId9"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17.png"/><Relationship Id="rId4" Type="http://schemas.openxmlformats.org/officeDocument/2006/relationships/image" Target="../media/image16.gif"/></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E8D2-3D37-364C-92B6-4692C6F89BE5}"/>
              </a:ext>
            </a:extLst>
          </p:cNvPr>
          <p:cNvSpPr>
            <a:spLocks noGrp="1"/>
          </p:cNvSpPr>
          <p:nvPr>
            <p:ph type="ctrTitle"/>
          </p:nvPr>
        </p:nvSpPr>
        <p:spPr/>
        <p:txBody>
          <a:bodyPr anchor="ctr">
            <a:noAutofit/>
          </a:bodyPr>
          <a:lstStyle/>
          <a:p>
            <a:r>
              <a:rPr lang="en-US" sz="4000" b="1" dirty="0">
                <a:solidFill>
                  <a:schemeClr val="bg1"/>
                </a:solidFill>
              </a:rPr>
              <a:t>Case for 5G-Aware Video </a:t>
            </a:r>
            <a:br>
              <a:rPr lang="en-US" sz="4000" b="1" dirty="0">
                <a:solidFill>
                  <a:schemeClr val="bg1"/>
                </a:solidFill>
              </a:rPr>
            </a:br>
            <a:r>
              <a:rPr lang="en-US" sz="4000" b="1" dirty="0">
                <a:solidFill>
                  <a:schemeClr val="bg1"/>
                </a:solidFill>
              </a:rPr>
              <a:t>Streaming Applications</a:t>
            </a:r>
            <a:br>
              <a:rPr lang="en-US" sz="1800" dirty="0"/>
            </a:br>
            <a:endParaRPr lang="en-US" sz="2200" dirty="0">
              <a:latin typeface="CMU Typewriter Text" panose="02000609000000000000" pitchFamily="49" charset="0"/>
              <a:ea typeface="CMU Typewriter Text" panose="02000609000000000000" pitchFamily="49" charset="0"/>
              <a:cs typeface="CMU Typewriter Text" panose="02000609000000000000" pitchFamily="49" charset="0"/>
            </a:endParaRPr>
          </a:p>
        </p:txBody>
      </p:sp>
      <p:sp>
        <p:nvSpPr>
          <p:cNvPr id="3" name="Subtitle 2">
            <a:extLst>
              <a:ext uri="{FF2B5EF4-FFF2-40B4-BE49-F238E27FC236}">
                <a16:creationId xmlns:a16="http://schemas.microsoft.com/office/drawing/2014/main" id="{3FB52AEF-1BBE-BB4F-817A-A104886605BE}"/>
              </a:ext>
            </a:extLst>
          </p:cNvPr>
          <p:cNvSpPr>
            <a:spLocks noGrp="1"/>
          </p:cNvSpPr>
          <p:nvPr>
            <p:ph type="subTitle" idx="1"/>
          </p:nvPr>
        </p:nvSpPr>
        <p:spPr>
          <a:xfrm>
            <a:off x="1524000" y="4154555"/>
            <a:ext cx="9144000" cy="1202635"/>
          </a:xfrm>
        </p:spPr>
        <p:txBody>
          <a:bodyPr>
            <a:normAutofit/>
          </a:bodyPr>
          <a:lstStyle/>
          <a:p>
            <a:r>
              <a:rPr lang="en-US" sz="2000" b="1" u="sng" dirty="0"/>
              <a:t>Eman Ramadan</a:t>
            </a:r>
            <a:r>
              <a:rPr lang="en-US" sz="2000" dirty="0"/>
              <a:t>,</a:t>
            </a:r>
            <a:r>
              <a:rPr lang="en-US" sz="2000" b="1" dirty="0"/>
              <a:t> </a:t>
            </a:r>
            <a:r>
              <a:rPr lang="en-US" sz="2000" dirty="0"/>
              <a:t>Arvind Narayanan, </a:t>
            </a:r>
            <a:r>
              <a:rPr lang="en-US" sz="2000" dirty="0" err="1"/>
              <a:t>Udhaya</a:t>
            </a:r>
            <a:r>
              <a:rPr lang="en-US" sz="2000" dirty="0"/>
              <a:t> Kumar </a:t>
            </a:r>
            <a:r>
              <a:rPr lang="en-US" sz="2000" dirty="0" err="1"/>
              <a:t>Dayalan</a:t>
            </a:r>
            <a:r>
              <a:rPr lang="en-US" sz="2000" dirty="0"/>
              <a:t>, </a:t>
            </a:r>
            <a:br>
              <a:rPr lang="en-US" sz="2000" dirty="0"/>
            </a:br>
            <a:r>
              <a:rPr lang="en-US" sz="2000" dirty="0"/>
              <a:t>Rostand A. K. Fezeu, Feng Qian, Zhi-Li Zhang</a:t>
            </a:r>
          </a:p>
        </p:txBody>
      </p:sp>
    </p:spTree>
    <p:extLst>
      <p:ext uri="{BB962C8B-B14F-4D97-AF65-F5344CB8AC3E}">
        <p14:creationId xmlns:p14="http://schemas.microsoft.com/office/powerpoint/2010/main" val="4116293638"/>
      </p:ext>
    </p:extLst>
  </p:cSld>
  <p:clrMapOvr>
    <a:masterClrMapping/>
  </p:clrMapOvr>
  <mc:AlternateContent xmlns:mc="http://schemas.openxmlformats.org/markup-compatibility/2006" xmlns:p14="http://schemas.microsoft.com/office/powerpoint/2010/main">
    <mc:Choice Requires="p14">
      <p:transition spd="slow" p14:dur="2000" advTm="23322"/>
    </mc:Choice>
    <mc:Fallback xmlns="">
      <p:transition spd="slow" advTm="2332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0DBF4A-8EB9-F648-A818-F05649940D72}"/>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dirty="0"/>
              <a:t>			</a:t>
            </a:r>
          </a:p>
          <a:p>
            <a:pPr marL="0" indent="0">
              <a:buNone/>
            </a:pPr>
            <a:r>
              <a:rPr lang="en-US" dirty="0"/>
              <a:t>	</a:t>
            </a:r>
          </a:p>
        </p:txBody>
      </p:sp>
      <p:sp>
        <p:nvSpPr>
          <p:cNvPr id="3" name="Title 2">
            <a:extLst>
              <a:ext uri="{FF2B5EF4-FFF2-40B4-BE49-F238E27FC236}">
                <a16:creationId xmlns:a16="http://schemas.microsoft.com/office/drawing/2014/main" id="{C5A21BBB-947C-7B47-BC6D-84DC03A283CD}"/>
              </a:ext>
            </a:extLst>
          </p:cNvPr>
          <p:cNvSpPr>
            <a:spLocks noGrp="1"/>
          </p:cNvSpPr>
          <p:nvPr>
            <p:ph type="title"/>
          </p:nvPr>
        </p:nvSpPr>
        <p:spPr/>
        <p:txBody>
          <a:bodyPr/>
          <a:lstStyle/>
          <a:p>
            <a:r>
              <a:rPr lang="en-US" dirty="0"/>
              <a:t>User Side Factors</a:t>
            </a:r>
          </a:p>
        </p:txBody>
      </p:sp>
      <p:grpSp>
        <p:nvGrpSpPr>
          <p:cNvPr id="116" name="Group 115">
            <a:extLst>
              <a:ext uri="{FF2B5EF4-FFF2-40B4-BE49-F238E27FC236}">
                <a16:creationId xmlns:a16="http://schemas.microsoft.com/office/drawing/2014/main" id="{4DABE151-589D-BD49-B756-C50C8B203B22}"/>
              </a:ext>
            </a:extLst>
          </p:cNvPr>
          <p:cNvGrpSpPr/>
          <p:nvPr/>
        </p:nvGrpSpPr>
        <p:grpSpPr>
          <a:xfrm>
            <a:off x="7025476" y="2389708"/>
            <a:ext cx="4788455" cy="2376482"/>
            <a:chOff x="3323404" y="1364212"/>
            <a:chExt cx="4788455" cy="2376482"/>
          </a:xfrm>
        </p:grpSpPr>
        <p:grpSp>
          <p:nvGrpSpPr>
            <p:cNvPr id="4" name="UE + Loc">
              <a:extLst>
                <a:ext uri="{FF2B5EF4-FFF2-40B4-BE49-F238E27FC236}">
                  <a16:creationId xmlns:a16="http://schemas.microsoft.com/office/drawing/2014/main" id="{3C541E97-63E2-AD40-861B-712E1E813AC9}"/>
                </a:ext>
              </a:extLst>
            </p:cNvPr>
            <p:cNvGrpSpPr/>
            <p:nvPr/>
          </p:nvGrpSpPr>
          <p:grpSpPr>
            <a:xfrm>
              <a:off x="6589060" y="1497598"/>
              <a:ext cx="1522799" cy="2243096"/>
              <a:chOff x="10482966" y="3457422"/>
              <a:chExt cx="1522799" cy="2243096"/>
            </a:xfrm>
          </p:grpSpPr>
          <p:grpSp>
            <p:nvGrpSpPr>
              <p:cNvPr id="5" name="Location &amp; user">
                <a:extLst>
                  <a:ext uri="{FF2B5EF4-FFF2-40B4-BE49-F238E27FC236}">
                    <a16:creationId xmlns:a16="http://schemas.microsoft.com/office/drawing/2014/main" id="{8350D6E0-5B2C-C449-90EE-2D45DEFE0633}"/>
                  </a:ext>
                </a:extLst>
              </p:cNvPr>
              <p:cNvGrpSpPr/>
              <p:nvPr/>
            </p:nvGrpSpPr>
            <p:grpSpPr>
              <a:xfrm>
                <a:off x="10482966" y="3457422"/>
                <a:ext cx="1522799" cy="2243096"/>
                <a:chOff x="10482966" y="3457422"/>
                <a:chExt cx="1522799" cy="2243096"/>
              </a:xfrm>
            </p:grpSpPr>
            <p:grpSp>
              <p:nvGrpSpPr>
                <p:cNvPr id="25" name="Group 24">
                  <a:extLst>
                    <a:ext uri="{FF2B5EF4-FFF2-40B4-BE49-F238E27FC236}">
                      <a16:creationId xmlns:a16="http://schemas.microsoft.com/office/drawing/2014/main" id="{4D143C27-0594-5440-84F1-FBF8B25C05C9}"/>
                    </a:ext>
                  </a:extLst>
                </p:cNvPr>
                <p:cNvGrpSpPr/>
                <p:nvPr/>
              </p:nvGrpSpPr>
              <p:grpSpPr>
                <a:xfrm>
                  <a:off x="10757084" y="3457422"/>
                  <a:ext cx="1248681" cy="804884"/>
                  <a:chOff x="4850798" y="2451794"/>
                  <a:chExt cx="1847138" cy="1190642"/>
                </a:xfrm>
              </p:grpSpPr>
              <p:pic>
                <p:nvPicPr>
                  <p:cNvPr id="64" name="Picture 12" descr="Download free photo of Tree,icon,logo,grow,growing - from needpix.com">
                    <a:extLst>
                      <a:ext uri="{FF2B5EF4-FFF2-40B4-BE49-F238E27FC236}">
                        <a16:creationId xmlns:a16="http://schemas.microsoft.com/office/drawing/2014/main" id="{F9AF41BF-63BC-9840-8E86-3A602B989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346" y="2451794"/>
                    <a:ext cx="967590" cy="118179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City Buildings Skyscrapers - Free vector graphic on Pixabay">
                    <a:extLst>
                      <a:ext uri="{FF2B5EF4-FFF2-40B4-BE49-F238E27FC236}">
                        <a16:creationId xmlns:a16="http://schemas.microsoft.com/office/drawing/2014/main" id="{613F1D19-DC23-B34B-8D55-090F5B16E3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92754">
                    <a:off x="4850798" y="2561436"/>
                    <a:ext cx="1608988" cy="1081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8A1B7568-9788-3D4B-BFB1-DA2C8FFB30D1}"/>
                    </a:ext>
                  </a:extLst>
                </p:cNvPr>
                <p:cNvGrpSpPr/>
                <p:nvPr/>
              </p:nvGrpSpPr>
              <p:grpSpPr>
                <a:xfrm>
                  <a:off x="10482966" y="4303572"/>
                  <a:ext cx="1454580" cy="1396946"/>
                  <a:chOff x="10482966" y="4303572"/>
                  <a:chExt cx="1454580" cy="1396946"/>
                </a:xfrm>
              </p:grpSpPr>
              <p:grpSp>
                <p:nvGrpSpPr>
                  <p:cNvPr id="27" name="Group 26">
                    <a:extLst>
                      <a:ext uri="{FF2B5EF4-FFF2-40B4-BE49-F238E27FC236}">
                        <a16:creationId xmlns:a16="http://schemas.microsoft.com/office/drawing/2014/main" id="{EFA6BC70-C107-3D40-8FAC-500C7C07CC05}"/>
                      </a:ext>
                    </a:extLst>
                  </p:cNvPr>
                  <p:cNvGrpSpPr/>
                  <p:nvPr/>
                </p:nvGrpSpPr>
                <p:grpSpPr>
                  <a:xfrm rot="20539428">
                    <a:off x="10482966" y="4303572"/>
                    <a:ext cx="1244600" cy="1047191"/>
                    <a:chOff x="5613436" y="1702993"/>
                    <a:chExt cx="1244600" cy="1047191"/>
                  </a:xfrm>
                </p:grpSpPr>
                <p:pic>
                  <p:nvPicPr>
                    <p:cNvPr id="29" name="Picture 28">
                      <a:extLst>
                        <a:ext uri="{FF2B5EF4-FFF2-40B4-BE49-F238E27FC236}">
                          <a16:creationId xmlns:a16="http://schemas.microsoft.com/office/drawing/2014/main" id="{5A795770-3186-1945-833C-2764A1D9B3DC}"/>
                        </a:ext>
                      </a:extLst>
                    </p:cNvPr>
                    <p:cNvPicPr>
                      <a:picLocks noChangeAspect="1"/>
                    </p:cNvPicPr>
                    <p:nvPr/>
                  </p:nvPicPr>
                  <p:blipFill>
                    <a:blip r:embed="rId5"/>
                    <a:stretch>
                      <a:fillRect/>
                    </a:stretch>
                  </p:blipFill>
                  <p:spPr>
                    <a:xfrm rot="1965198">
                      <a:off x="5613436" y="1734184"/>
                      <a:ext cx="1244600" cy="1016000"/>
                    </a:xfrm>
                    <a:prstGeom prst="rect">
                      <a:avLst/>
                    </a:prstGeom>
                  </p:spPr>
                </p:pic>
                <p:grpSp>
                  <p:nvGrpSpPr>
                    <p:cNvPr id="30" name="Graphic 110">
                      <a:extLst>
                        <a:ext uri="{FF2B5EF4-FFF2-40B4-BE49-F238E27FC236}">
                          <a16:creationId xmlns:a16="http://schemas.microsoft.com/office/drawing/2014/main" id="{E08A4FEA-1E5B-C34C-8140-162640BF5D8A}"/>
                        </a:ext>
                      </a:extLst>
                    </p:cNvPr>
                    <p:cNvGrpSpPr/>
                    <p:nvPr/>
                  </p:nvGrpSpPr>
                  <p:grpSpPr>
                    <a:xfrm rot="1938126">
                      <a:off x="6374174" y="1702993"/>
                      <a:ext cx="341339" cy="786140"/>
                      <a:chOff x="6374611" y="1703106"/>
                      <a:chExt cx="341339" cy="786140"/>
                    </a:xfrm>
                  </p:grpSpPr>
                  <p:sp>
                    <p:nvSpPr>
                      <p:cNvPr id="35" name="Freeform 34">
                        <a:extLst>
                          <a:ext uri="{FF2B5EF4-FFF2-40B4-BE49-F238E27FC236}">
                            <a16:creationId xmlns:a16="http://schemas.microsoft.com/office/drawing/2014/main" id="{93746986-717F-AA4D-B469-EFF07CB338A8}"/>
                          </a:ext>
                        </a:extLst>
                      </p:cNvPr>
                      <p:cNvSpPr/>
                      <p:nvPr/>
                    </p:nvSpPr>
                    <p:spPr>
                      <a:xfrm>
                        <a:off x="6475854" y="2115982"/>
                        <a:ext cx="204327" cy="299991"/>
                      </a:xfrm>
                      <a:custGeom>
                        <a:avLst/>
                        <a:gdLst>
                          <a:gd name="connsiteX0" fmla="*/ 69138 w 204327"/>
                          <a:gd name="connsiteY0" fmla="*/ 218904 h 299991"/>
                          <a:gd name="connsiteX1" fmla="*/ 31319 w 204327"/>
                          <a:gd name="connsiteY1" fmla="*/ 159024 h 299991"/>
                          <a:gd name="connsiteX2" fmla="*/ 0 w 204327"/>
                          <a:gd name="connsiteY2" fmla="*/ 10440 h 299991"/>
                          <a:gd name="connsiteX3" fmla="*/ 94745 w 204327"/>
                          <a:gd name="connsiteY3" fmla="*/ 0 h 299991"/>
                          <a:gd name="connsiteX4" fmla="*/ 103543 w 204327"/>
                          <a:gd name="connsiteY4" fmla="*/ 144054 h 299991"/>
                          <a:gd name="connsiteX5" fmla="*/ 114048 w 204327"/>
                          <a:gd name="connsiteY5" fmla="*/ 169595 h 299991"/>
                          <a:gd name="connsiteX6" fmla="*/ 204328 w 204327"/>
                          <a:gd name="connsiteY6" fmla="*/ 272612 h 299991"/>
                          <a:gd name="connsiteX7" fmla="*/ 175110 w 204327"/>
                          <a:gd name="connsiteY7" fmla="*/ 299992 h 299991"/>
                          <a:gd name="connsiteX8" fmla="*/ 69138 w 204327"/>
                          <a:gd name="connsiteY8" fmla="*/ 218904 h 2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27" h="299991">
                            <a:moveTo>
                              <a:pt x="69138" y="218904"/>
                            </a:moveTo>
                            <a:cubicBezTo>
                              <a:pt x="49769" y="204131"/>
                              <a:pt x="36375" y="182858"/>
                              <a:pt x="31319" y="159024"/>
                            </a:cubicBezTo>
                            <a:lnTo>
                              <a:pt x="0" y="10440"/>
                            </a:lnTo>
                            <a:lnTo>
                              <a:pt x="94745" y="0"/>
                            </a:lnTo>
                            <a:lnTo>
                              <a:pt x="103543" y="144054"/>
                            </a:lnTo>
                            <a:cubicBezTo>
                              <a:pt x="104134" y="153443"/>
                              <a:pt x="107876" y="162504"/>
                              <a:pt x="114048" y="169595"/>
                            </a:cubicBezTo>
                            <a:lnTo>
                              <a:pt x="204328" y="272612"/>
                            </a:lnTo>
                            <a:lnTo>
                              <a:pt x="175110" y="299992"/>
                            </a:lnTo>
                            <a:lnTo>
                              <a:pt x="69138" y="218904"/>
                            </a:lnTo>
                            <a:close/>
                          </a:path>
                        </a:pathLst>
                      </a:custGeom>
                      <a:solidFill>
                        <a:srgbClr val="646464"/>
                      </a:solidFill>
                      <a:ln w="654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0FE4C38-D4C4-8540-BF35-53C790A3AC74}"/>
                          </a:ext>
                        </a:extLst>
                      </p:cNvPr>
                      <p:cNvSpPr/>
                      <p:nvPr/>
                    </p:nvSpPr>
                    <p:spPr>
                      <a:xfrm>
                        <a:off x="6471982" y="2112304"/>
                        <a:ext cx="212863" cy="307936"/>
                      </a:xfrm>
                      <a:custGeom>
                        <a:avLst/>
                        <a:gdLst>
                          <a:gd name="connsiteX0" fmla="*/ 95598 w 212863"/>
                          <a:gd name="connsiteY0" fmla="*/ 7288 h 307936"/>
                          <a:gd name="connsiteX1" fmla="*/ 104199 w 212863"/>
                          <a:gd name="connsiteY1" fmla="*/ 147862 h 307936"/>
                          <a:gd name="connsiteX2" fmla="*/ 115493 w 212863"/>
                          <a:gd name="connsiteY2" fmla="*/ 175373 h 307936"/>
                          <a:gd name="connsiteX3" fmla="*/ 203671 w 212863"/>
                          <a:gd name="connsiteY3" fmla="*/ 275961 h 307936"/>
                          <a:gd name="connsiteX4" fmla="*/ 178787 w 212863"/>
                          <a:gd name="connsiteY4" fmla="*/ 299269 h 307936"/>
                          <a:gd name="connsiteX5" fmla="*/ 74916 w 212863"/>
                          <a:gd name="connsiteY5" fmla="*/ 219954 h 307936"/>
                          <a:gd name="connsiteX6" fmla="*/ 38344 w 212863"/>
                          <a:gd name="connsiteY6" fmla="*/ 161978 h 307936"/>
                          <a:gd name="connsiteX7" fmla="*/ 7813 w 212863"/>
                          <a:gd name="connsiteY7" fmla="*/ 16940 h 307936"/>
                          <a:gd name="connsiteX8" fmla="*/ 95598 w 212863"/>
                          <a:gd name="connsiteY8" fmla="*/ 7288 h 307936"/>
                          <a:gd name="connsiteX9" fmla="*/ 101770 w 212863"/>
                          <a:gd name="connsiteY9" fmla="*/ 0 h 307936"/>
                          <a:gd name="connsiteX10" fmla="*/ 0 w 212863"/>
                          <a:gd name="connsiteY10" fmla="*/ 11228 h 307936"/>
                          <a:gd name="connsiteX11" fmla="*/ 32041 w 212863"/>
                          <a:gd name="connsiteY11" fmla="*/ 163357 h 307936"/>
                          <a:gd name="connsiteX12" fmla="*/ 71042 w 212863"/>
                          <a:gd name="connsiteY12" fmla="*/ 225207 h 307936"/>
                          <a:gd name="connsiteX13" fmla="*/ 179312 w 212863"/>
                          <a:gd name="connsiteY13" fmla="*/ 307936 h 307936"/>
                          <a:gd name="connsiteX14" fmla="*/ 212863 w 212863"/>
                          <a:gd name="connsiteY14" fmla="*/ 276486 h 307936"/>
                          <a:gd name="connsiteX15" fmla="*/ 120483 w 212863"/>
                          <a:gd name="connsiteY15" fmla="*/ 171039 h 307936"/>
                          <a:gd name="connsiteX16" fmla="*/ 110765 w 212863"/>
                          <a:gd name="connsiteY16" fmla="*/ 147468 h 307936"/>
                          <a:gd name="connsiteX17" fmla="*/ 101770 w 212863"/>
                          <a:gd name="connsiteY17" fmla="*/ 0 h 307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2863" h="307936">
                            <a:moveTo>
                              <a:pt x="95598" y="7288"/>
                            </a:moveTo>
                            <a:lnTo>
                              <a:pt x="104199" y="147862"/>
                            </a:lnTo>
                            <a:cubicBezTo>
                              <a:pt x="104790" y="157973"/>
                              <a:pt x="108861" y="167756"/>
                              <a:pt x="115493" y="175373"/>
                            </a:cubicBezTo>
                            <a:lnTo>
                              <a:pt x="203671" y="275961"/>
                            </a:lnTo>
                            <a:lnTo>
                              <a:pt x="178787" y="299269"/>
                            </a:lnTo>
                            <a:lnTo>
                              <a:pt x="74916" y="219954"/>
                            </a:lnTo>
                            <a:cubicBezTo>
                              <a:pt x="56203" y="205641"/>
                              <a:pt x="43203" y="185024"/>
                              <a:pt x="38344" y="161978"/>
                            </a:cubicBezTo>
                            <a:lnTo>
                              <a:pt x="7813" y="16940"/>
                            </a:lnTo>
                            <a:lnTo>
                              <a:pt x="95598" y="7288"/>
                            </a:lnTo>
                            <a:moveTo>
                              <a:pt x="101770" y="0"/>
                            </a:moveTo>
                            <a:lnTo>
                              <a:pt x="0" y="11228"/>
                            </a:lnTo>
                            <a:lnTo>
                              <a:pt x="32041" y="163357"/>
                            </a:lnTo>
                            <a:cubicBezTo>
                              <a:pt x="37228" y="187979"/>
                              <a:pt x="51082" y="209909"/>
                              <a:pt x="71042" y="225207"/>
                            </a:cubicBezTo>
                            <a:lnTo>
                              <a:pt x="179312" y="307936"/>
                            </a:lnTo>
                            <a:lnTo>
                              <a:pt x="212863" y="276486"/>
                            </a:lnTo>
                            <a:lnTo>
                              <a:pt x="120483" y="171039"/>
                            </a:lnTo>
                            <a:cubicBezTo>
                              <a:pt x="114705" y="164473"/>
                              <a:pt x="111290" y="156201"/>
                              <a:pt x="110765" y="147468"/>
                            </a:cubicBezTo>
                            <a:lnTo>
                              <a:pt x="101770" y="0"/>
                            </a:lnTo>
                            <a:close/>
                          </a:path>
                        </a:pathLst>
                      </a:custGeom>
                      <a:solidFill>
                        <a:srgbClr val="4F4F4F"/>
                      </a:solidFill>
                      <a:ln w="654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28AA0E1-4720-B64A-BB98-509815112DE8}"/>
                          </a:ext>
                        </a:extLst>
                      </p:cNvPr>
                      <p:cNvSpPr/>
                      <p:nvPr/>
                    </p:nvSpPr>
                    <p:spPr>
                      <a:xfrm>
                        <a:off x="6424458" y="2091490"/>
                        <a:ext cx="150672" cy="365518"/>
                      </a:xfrm>
                      <a:custGeom>
                        <a:avLst/>
                        <a:gdLst>
                          <a:gd name="connsiteX0" fmla="*/ 11149 w 150672"/>
                          <a:gd name="connsiteY0" fmla="*/ 365518 h 365518"/>
                          <a:gd name="connsiteX1" fmla="*/ 644 w 150672"/>
                          <a:gd name="connsiteY1" fmla="*/ 215949 h 365518"/>
                          <a:gd name="connsiteX2" fmla="*/ 6159 w 150672"/>
                          <a:gd name="connsiteY2" fmla="*/ 141559 h 365518"/>
                          <a:gd name="connsiteX3" fmla="*/ 35377 w 150672"/>
                          <a:gd name="connsiteY3" fmla="*/ 10046 h 365518"/>
                          <a:gd name="connsiteX4" fmla="*/ 145223 w 150672"/>
                          <a:gd name="connsiteY4" fmla="*/ 0 h 365518"/>
                          <a:gd name="connsiteX5" fmla="*/ 150672 w 150672"/>
                          <a:gd name="connsiteY5" fmla="*/ 52855 h 365518"/>
                          <a:gd name="connsiteX6" fmla="*/ 103858 w 150672"/>
                          <a:gd name="connsiteY6" fmla="*/ 113523 h 365518"/>
                          <a:gd name="connsiteX7" fmla="*/ 68272 w 150672"/>
                          <a:gd name="connsiteY7" fmla="*/ 203343 h 365518"/>
                          <a:gd name="connsiteX8" fmla="*/ 68075 w 150672"/>
                          <a:gd name="connsiteY8" fmla="*/ 204131 h 365518"/>
                          <a:gd name="connsiteX9" fmla="*/ 49034 w 150672"/>
                          <a:gd name="connsiteY9" fmla="*/ 365518 h 365518"/>
                          <a:gd name="connsiteX10" fmla="*/ 11149 w 150672"/>
                          <a:gd name="connsiteY10" fmla="*/ 365518 h 36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672" h="365518">
                            <a:moveTo>
                              <a:pt x="11149" y="365518"/>
                            </a:moveTo>
                            <a:lnTo>
                              <a:pt x="644" y="215949"/>
                            </a:lnTo>
                            <a:cubicBezTo>
                              <a:pt x="-1129" y="190999"/>
                              <a:pt x="775" y="165984"/>
                              <a:pt x="6159" y="141559"/>
                            </a:cubicBezTo>
                            <a:lnTo>
                              <a:pt x="35377" y="10046"/>
                            </a:lnTo>
                            <a:lnTo>
                              <a:pt x="145223" y="0"/>
                            </a:lnTo>
                            <a:cubicBezTo>
                              <a:pt x="146996" y="15955"/>
                              <a:pt x="150672" y="48915"/>
                              <a:pt x="150672" y="52855"/>
                            </a:cubicBezTo>
                            <a:cubicBezTo>
                              <a:pt x="150672" y="86669"/>
                              <a:pt x="128152" y="102033"/>
                              <a:pt x="103858" y="113523"/>
                            </a:cubicBezTo>
                            <a:cubicBezTo>
                              <a:pt x="102282" y="114311"/>
                              <a:pt x="101626" y="114573"/>
                              <a:pt x="68272" y="203343"/>
                            </a:cubicBezTo>
                            <a:lnTo>
                              <a:pt x="68075" y="204131"/>
                            </a:lnTo>
                            <a:lnTo>
                              <a:pt x="49034" y="365518"/>
                            </a:lnTo>
                            <a:lnTo>
                              <a:pt x="11149" y="365518"/>
                            </a:lnTo>
                            <a:close/>
                          </a:path>
                        </a:pathLst>
                      </a:custGeom>
                      <a:solidFill>
                        <a:srgbClr val="7C7C7C"/>
                      </a:solidFill>
                      <a:ln w="654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CE476C6B-F7A4-9143-A944-59008BA0E16D}"/>
                          </a:ext>
                        </a:extLst>
                      </p:cNvPr>
                      <p:cNvSpPr/>
                      <p:nvPr/>
                    </p:nvSpPr>
                    <p:spPr>
                      <a:xfrm>
                        <a:off x="6421101" y="2087945"/>
                        <a:ext cx="157181" cy="372281"/>
                      </a:xfrm>
                      <a:custGeom>
                        <a:avLst/>
                        <a:gdLst>
                          <a:gd name="connsiteX0" fmla="*/ 145625 w 157181"/>
                          <a:gd name="connsiteY0" fmla="*/ 7157 h 372281"/>
                          <a:gd name="connsiteX1" fmla="*/ 150680 w 157181"/>
                          <a:gd name="connsiteY1" fmla="*/ 56400 h 372281"/>
                          <a:gd name="connsiteX2" fmla="*/ 105705 w 157181"/>
                          <a:gd name="connsiteY2" fmla="*/ 114114 h 372281"/>
                          <a:gd name="connsiteX3" fmla="*/ 68411 w 157181"/>
                          <a:gd name="connsiteY3" fmla="*/ 205707 h 372281"/>
                          <a:gd name="connsiteX4" fmla="*/ 68017 w 157181"/>
                          <a:gd name="connsiteY4" fmla="*/ 207217 h 372281"/>
                          <a:gd name="connsiteX5" fmla="*/ 49304 w 157181"/>
                          <a:gd name="connsiteY5" fmla="*/ 365715 h 372281"/>
                          <a:gd name="connsiteX6" fmla="*/ 17460 w 157181"/>
                          <a:gd name="connsiteY6" fmla="*/ 365715 h 372281"/>
                          <a:gd name="connsiteX7" fmla="*/ 7283 w 157181"/>
                          <a:gd name="connsiteY7" fmla="*/ 219298 h 372281"/>
                          <a:gd name="connsiteX8" fmla="*/ 12733 w 157181"/>
                          <a:gd name="connsiteY8" fmla="*/ 145827 h 372281"/>
                          <a:gd name="connsiteX9" fmla="*/ 41425 w 157181"/>
                          <a:gd name="connsiteY9" fmla="*/ 16612 h 372281"/>
                          <a:gd name="connsiteX10" fmla="*/ 145625 w 157181"/>
                          <a:gd name="connsiteY10" fmla="*/ 7157 h 372281"/>
                          <a:gd name="connsiteX11" fmla="*/ 151403 w 157181"/>
                          <a:gd name="connsiteY11" fmla="*/ 0 h 372281"/>
                          <a:gd name="connsiteX12" fmla="*/ 35976 w 157181"/>
                          <a:gd name="connsiteY12" fmla="*/ 10505 h 372281"/>
                          <a:gd name="connsiteX13" fmla="*/ 6233 w 157181"/>
                          <a:gd name="connsiteY13" fmla="*/ 144382 h 372281"/>
                          <a:gd name="connsiteX14" fmla="*/ 652 w 157181"/>
                          <a:gd name="connsiteY14" fmla="*/ 219692 h 372281"/>
                          <a:gd name="connsiteX15" fmla="*/ 11354 w 157181"/>
                          <a:gd name="connsiteY15" fmla="*/ 372281 h 372281"/>
                          <a:gd name="connsiteX16" fmla="*/ 55148 w 157181"/>
                          <a:gd name="connsiteY16" fmla="*/ 372281 h 372281"/>
                          <a:gd name="connsiteX17" fmla="*/ 74517 w 157181"/>
                          <a:gd name="connsiteY17" fmla="*/ 207939 h 372281"/>
                          <a:gd name="connsiteX18" fmla="*/ 108462 w 157181"/>
                          <a:gd name="connsiteY18" fmla="*/ 119957 h 372281"/>
                          <a:gd name="connsiteX19" fmla="*/ 157181 w 157181"/>
                          <a:gd name="connsiteY19" fmla="*/ 56335 h 372281"/>
                          <a:gd name="connsiteX20" fmla="*/ 151403 w 157181"/>
                          <a:gd name="connsiteY20" fmla="*/ 0 h 37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7181" h="372281">
                            <a:moveTo>
                              <a:pt x="145625" y="7157"/>
                            </a:moveTo>
                            <a:cubicBezTo>
                              <a:pt x="147857" y="26723"/>
                              <a:pt x="150680" y="53183"/>
                              <a:pt x="150680" y="56400"/>
                            </a:cubicBezTo>
                            <a:cubicBezTo>
                              <a:pt x="150680" y="90017"/>
                              <a:pt x="127503" y="103805"/>
                              <a:pt x="105705" y="114114"/>
                            </a:cubicBezTo>
                            <a:cubicBezTo>
                              <a:pt x="102422" y="115689"/>
                              <a:pt x="102225" y="115755"/>
                              <a:pt x="68411" y="205707"/>
                            </a:cubicBezTo>
                            <a:cubicBezTo>
                              <a:pt x="68214" y="206232"/>
                              <a:pt x="68083" y="206692"/>
                              <a:pt x="68017" y="207217"/>
                            </a:cubicBezTo>
                            <a:lnTo>
                              <a:pt x="49304" y="365715"/>
                            </a:lnTo>
                            <a:lnTo>
                              <a:pt x="17460" y="365715"/>
                            </a:lnTo>
                            <a:lnTo>
                              <a:pt x="7283" y="219298"/>
                            </a:lnTo>
                            <a:cubicBezTo>
                              <a:pt x="5576" y="194676"/>
                              <a:pt x="7415" y="169989"/>
                              <a:pt x="12733" y="145827"/>
                            </a:cubicBezTo>
                            <a:lnTo>
                              <a:pt x="41425" y="16612"/>
                            </a:lnTo>
                            <a:lnTo>
                              <a:pt x="145625" y="7157"/>
                            </a:lnTo>
                            <a:moveTo>
                              <a:pt x="151403" y="0"/>
                            </a:moveTo>
                            <a:lnTo>
                              <a:pt x="35976" y="10505"/>
                            </a:lnTo>
                            <a:lnTo>
                              <a:pt x="6233" y="144382"/>
                            </a:lnTo>
                            <a:cubicBezTo>
                              <a:pt x="717" y="169070"/>
                              <a:pt x="-1121" y="194479"/>
                              <a:pt x="652" y="219692"/>
                            </a:cubicBezTo>
                            <a:lnTo>
                              <a:pt x="11354" y="372281"/>
                            </a:lnTo>
                            <a:lnTo>
                              <a:pt x="55148" y="372281"/>
                            </a:lnTo>
                            <a:lnTo>
                              <a:pt x="74517" y="207939"/>
                            </a:lnTo>
                            <a:cubicBezTo>
                              <a:pt x="74517" y="207939"/>
                              <a:pt x="107412" y="120483"/>
                              <a:pt x="108462" y="119957"/>
                            </a:cubicBezTo>
                            <a:cubicBezTo>
                              <a:pt x="129998" y="109780"/>
                              <a:pt x="157181" y="94351"/>
                              <a:pt x="157181" y="56335"/>
                            </a:cubicBezTo>
                            <a:cubicBezTo>
                              <a:pt x="157246" y="51082"/>
                              <a:pt x="151403" y="0"/>
                              <a:pt x="151403" y="0"/>
                            </a:cubicBezTo>
                            <a:close/>
                          </a:path>
                        </a:pathLst>
                      </a:custGeom>
                      <a:solidFill>
                        <a:srgbClr val="5B5B5B"/>
                      </a:solidFill>
                      <a:ln w="654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AC84484-3F57-EC4E-8243-5D35E09CF06E}"/>
                          </a:ext>
                        </a:extLst>
                      </p:cNvPr>
                      <p:cNvSpPr/>
                      <p:nvPr/>
                    </p:nvSpPr>
                    <p:spPr>
                      <a:xfrm>
                        <a:off x="6411873" y="1722952"/>
                        <a:ext cx="155661" cy="224944"/>
                      </a:xfrm>
                      <a:custGeom>
                        <a:avLst/>
                        <a:gdLst>
                          <a:gd name="connsiteX0" fmla="*/ 94448 w 155661"/>
                          <a:gd name="connsiteY0" fmla="*/ 224944 h 224944"/>
                          <a:gd name="connsiteX1" fmla="*/ 75407 w 155661"/>
                          <a:gd name="connsiteY1" fmla="*/ 203343 h 224944"/>
                          <a:gd name="connsiteX2" fmla="*/ 66806 w 155661"/>
                          <a:gd name="connsiteY2" fmla="*/ 178853 h 224944"/>
                          <a:gd name="connsiteX3" fmla="*/ 59189 w 155661"/>
                          <a:gd name="connsiteY3" fmla="*/ 177342 h 224944"/>
                          <a:gd name="connsiteX4" fmla="*/ 48750 w 155661"/>
                          <a:gd name="connsiteY4" fmla="*/ 176686 h 224944"/>
                          <a:gd name="connsiteX5" fmla="*/ 17168 w 155661"/>
                          <a:gd name="connsiteY5" fmla="*/ 148584 h 224944"/>
                          <a:gd name="connsiteX6" fmla="*/ 13754 w 155661"/>
                          <a:gd name="connsiteY6" fmla="*/ 138079 h 224944"/>
                          <a:gd name="connsiteX7" fmla="*/ 10011 w 155661"/>
                          <a:gd name="connsiteY7" fmla="*/ 135912 h 224944"/>
                          <a:gd name="connsiteX8" fmla="*/ 31 w 155661"/>
                          <a:gd name="connsiteY8" fmla="*/ 128099 h 224944"/>
                          <a:gd name="connsiteX9" fmla="*/ 8042 w 155661"/>
                          <a:gd name="connsiteY9" fmla="*/ 117134 h 224944"/>
                          <a:gd name="connsiteX10" fmla="*/ 17234 w 155661"/>
                          <a:gd name="connsiteY10" fmla="*/ 100522 h 224944"/>
                          <a:gd name="connsiteX11" fmla="*/ 15133 w 155661"/>
                          <a:gd name="connsiteY11" fmla="*/ 90805 h 224944"/>
                          <a:gd name="connsiteX12" fmla="*/ 14936 w 155661"/>
                          <a:gd name="connsiteY12" fmla="*/ 90017 h 224944"/>
                          <a:gd name="connsiteX13" fmla="*/ 14476 w 155661"/>
                          <a:gd name="connsiteY13" fmla="*/ 60274 h 224944"/>
                          <a:gd name="connsiteX14" fmla="*/ 69957 w 155661"/>
                          <a:gd name="connsiteY14" fmla="*/ 722 h 224944"/>
                          <a:gd name="connsiteX15" fmla="*/ 79149 w 155661"/>
                          <a:gd name="connsiteY15" fmla="*/ 0 h 224944"/>
                          <a:gd name="connsiteX16" fmla="*/ 151439 w 155661"/>
                          <a:gd name="connsiteY16" fmla="*/ 41496 h 224944"/>
                          <a:gd name="connsiteX17" fmla="*/ 138832 w 155661"/>
                          <a:gd name="connsiteY17" fmla="*/ 132432 h 224944"/>
                          <a:gd name="connsiteX18" fmla="*/ 131413 w 155661"/>
                          <a:gd name="connsiteY18" fmla="*/ 196121 h 224944"/>
                          <a:gd name="connsiteX19" fmla="*/ 101998 w 155661"/>
                          <a:gd name="connsiteY19" fmla="*/ 223697 h 224944"/>
                          <a:gd name="connsiteX20" fmla="*/ 94448 w 155661"/>
                          <a:gd name="connsiteY20" fmla="*/ 224944 h 22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5661" h="224944">
                            <a:moveTo>
                              <a:pt x="94448" y="224944"/>
                            </a:moveTo>
                            <a:cubicBezTo>
                              <a:pt x="78427" y="224944"/>
                              <a:pt x="75538" y="204262"/>
                              <a:pt x="75407" y="203343"/>
                            </a:cubicBezTo>
                            <a:cubicBezTo>
                              <a:pt x="75538" y="200323"/>
                              <a:pt x="75735" y="182267"/>
                              <a:pt x="66806" y="178853"/>
                            </a:cubicBezTo>
                            <a:cubicBezTo>
                              <a:pt x="63391" y="177539"/>
                              <a:pt x="63063" y="177474"/>
                              <a:pt x="59189" y="177342"/>
                            </a:cubicBezTo>
                            <a:cubicBezTo>
                              <a:pt x="57219" y="177277"/>
                              <a:pt x="54068" y="177080"/>
                              <a:pt x="48750" y="176686"/>
                            </a:cubicBezTo>
                            <a:cubicBezTo>
                              <a:pt x="21239" y="174650"/>
                              <a:pt x="18875" y="159615"/>
                              <a:pt x="17168" y="148584"/>
                            </a:cubicBezTo>
                            <a:cubicBezTo>
                              <a:pt x="16446" y="144054"/>
                              <a:pt x="15921" y="140443"/>
                              <a:pt x="13754" y="138079"/>
                            </a:cubicBezTo>
                            <a:cubicBezTo>
                              <a:pt x="13032" y="137291"/>
                              <a:pt x="12047" y="136831"/>
                              <a:pt x="10011" y="135912"/>
                            </a:cubicBezTo>
                            <a:cubicBezTo>
                              <a:pt x="7385" y="134665"/>
                              <a:pt x="-560" y="130988"/>
                              <a:pt x="31" y="128099"/>
                            </a:cubicBezTo>
                            <a:cubicBezTo>
                              <a:pt x="754" y="124685"/>
                              <a:pt x="4430" y="120811"/>
                              <a:pt x="8042" y="117134"/>
                            </a:cubicBezTo>
                            <a:cubicBezTo>
                              <a:pt x="13032" y="112013"/>
                              <a:pt x="18153" y="106694"/>
                              <a:pt x="17234" y="100522"/>
                            </a:cubicBezTo>
                            <a:cubicBezTo>
                              <a:pt x="17168" y="98881"/>
                              <a:pt x="16183" y="94876"/>
                              <a:pt x="15133" y="90805"/>
                            </a:cubicBezTo>
                            <a:lnTo>
                              <a:pt x="14936" y="90017"/>
                            </a:lnTo>
                            <a:cubicBezTo>
                              <a:pt x="13032" y="82007"/>
                              <a:pt x="12835" y="70845"/>
                              <a:pt x="14476" y="60274"/>
                            </a:cubicBezTo>
                            <a:cubicBezTo>
                              <a:pt x="19663" y="26920"/>
                              <a:pt x="39360" y="5778"/>
                              <a:pt x="69957" y="722"/>
                            </a:cubicBezTo>
                            <a:cubicBezTo>
                              <a:pt x="72912" y="263"/>
                              <a:pt x="75998" y="0"/>
                              <a:pt x="79149" y="0"/>
                            </a:cubicBezTo>
                            <a:cubicBezTo>
                              <a:pt x="105675" y="0"/>
                              <a:pt x="136797" y="17859"/>
                              <a:pt x="151439" y="41496"/>
                            </a:cubicBezTo>
                            <a:cubicBezTo>
                              <a:pt x="160762" y="56532"/>
                              <a:pt x="153802" y="106694"/>
                              <a:pt x="138832" y="132432"/>
                            </a:cubicBezTo>
                            <a:cubicBezTo>
                              <a:pt x="121367" y="162372"/>
                              <a:pt x="129706" y="190999"/>
                              <a:pt x="131413" y="196121"/>
                            </a:cubicBezTo>
                            <a:cubicBezTo>
                              <a:pt x="130953" y="199469"/>
                              <a:pt x="127474" y="215818"/>
                              <a:pt x="101998" y="223697"/>
                            </a:cubicBezTo>
                            <a:cubicBezTo>
                              <a:pt x="99241" y="224485"/>
                              <a:pt x="96746" y="224944"/>
                              <a:pt x="94448" y="224944"/>
                            </a:cubicBezTo>
                            <a:close/>
                          </a:path>
                        </a:pathLst>
                      </a:custGeom>
                      <a:solidFill>
                        <a:srgbClr val="F9DDBD"/>
                      </a:solidFill>
                      <a:ln w="654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0AEE848-9B29-A249-9B93-2AEC82DAB866}"/>
                          </a:ext>
                        </a:extLst>
                      </p:cNvPr>
                      <p:cNvSpPr/>
                      <p:nvPr/>
                    </p:nvSpPr>
                    <p:spPr>
                      <a:xfrm>
                        <a:off x="6408719" y="1719669"/>
                        <a:ext cx="162191" cy="231444"/>
                      </a:xfrm>
                      <a:custGeom>
                        <a:avLst/>
                        <a:gdLst>
                          <a:gd name="connsiteX0" fmla="*/ 82303 w 162191"/>
                          <a:gd name="connsiteY0" fmla="*/ 6566 h 231444"/>
                          <a:gd name="connsiteX1" fmla="*/ 151769 w 162191"/>
                          <a:gd name="connsiteY1" fmla="*/ 46486 h 231444"/>
                          <a:gd name="connsiteX2" fmla="*/ 139097 w 162191"/>
                          <a:gd name="connsiteY2" fmla="*/ 134074 h 231444"/>
                          <a:gd name="connsiteX3" fmla="*/ 131153 w 162191"/>
                          <a:gd name="connsiteY3" fmla="*/ 199600 h 231444"/>
                          <a:gd name="connsiteX4" fmla="*/ 104102 w 162191"/>
                          <a:gd name="connsiteY4" fmla="*/ 223763 h 231444"/>
                          <a:gd name="connsiteX5" fmla="*/ 97536 w 162191"/>
                          <a:gd name="connsiteY5" fmla="*/ 224879 h 231444"/>
                          <a:gd name="connsiteX6" fmla="*/ 81844 w 162191"/>
                          <a:gd name="connsiteY6" fmla="*/ 206626 h 231444"/>
                          <a:gd name="connsiteX7" fmla="*/ 71141 w 162191"/>
                          <a:gd name="connsiteY7" fmla="*/ 179049 h 231444"/>
                          <a:gd name="connsiteX8" fmla="*/ 70616 w 162191"/>
                          <a:gd name="connsiteY8" fmla="*/ 178853 h 231444"/>
                          <a:gd name="connsiteX9" fmla="*/ 62540 w 162191"/>
                          <a:gd name="connsiteY9" fmla="*/ 177342 h 231444"/>
                          <a:gd name="connsiteX10" fmla="*/ 52166 w 162191"/>
                          <a:gd name="connsiteY10" fmla="*/ 176686 h 231444"/>
                          <a:gd name="connsiteX11" fmla="*/ 23605 w 162191"/>
                          <a:gd name="connsiteY11" fmla="*/ 151342 h 231444"/>
                          <a:gd name="connsiteX12" fmla="*/ 19337 w 162191"/>
                          <a:gd name="connsiteY12" fmla="*/ 139129 h 231444"/>
                          <a:gd name="connsiteX13" fmla="*/ 14544 w 162191"/>
                          <a:gd name="connsiteY13" fmla="*/ 136175 h 231444"/>
                          <a:gd name="connsiteX14" fmla="*/ 6599 w 162191"/>
                          <a:gd name="connsiteY14" fmla="*/ 131447 h 231444"/>
                          <a:gd name="connsiteX15" fmla="*/ 13625 w 162191"/>
                          <a:gd name="connsiteY15" fmla="*/ 122715 h 231444"/>
                          <a:gd name="connsiteX16" fmla="*/ 23736 w 162191"/>
                          <a:gd name="connsiteY16" fmla="*/ 103608 h 231444"/>
                          <a:gd name="connsiteX17" fmla="*/ 21504 w 162191"/>
                          <a:gd name="connsiteY17" fmla="*/ 93366 h 231444"/>
                          <a:gd name="connsiteX18" fmla="*/ 21307 w 162191"/>
                          <a:gd name="connsiteY18" fmla="*/ 92512 h 231444"/>
                          <a:gd name="connsiteX19" fmla="*/ 20913 w 162191"/>
                          <a:gd name="connsiteY19" fmla="*/ 64082 h 231444"/>
                          <a:gd name="connsiteX20" fmla="*/ 73702 w 162191"/>
                          <a:gd name="connsiteY20" fmla="*/ 7288 h 231444"/>
                          <a:gd name="connsiteX21" fmla="*/ 82303 w 162191"/>
                          <a:gd name="connsiteY21" fmla="*/ 6566 h 231444"/>
                          <a:gd name="connsiteX22" fmla="*/ 82303 w 162191"/>
                          <a:gd name="connsiteY22" fmla="*/ 0 h 231444"/>
                          <a:gd name="connsiteX23" fmla="*/ 72586 w 162191"/>
                          <a:gd name="connsiteY23" fmla="*/ 788 h 231444"/>
                          <a:gd name="connsiteX24" fmla="*/ 14413 w 162191"/>
                          <a:gd name="connsiteY24" fmla="*/ 63097 h 231444"/>
                          <a:gd name="connsiteX25" fmla="*/ 14938 w 162191"/>
                          <a:gd name="connsiteY25" fmla="*/ 94088 h 231444"/>
                          <a:gd name="connsiteX26" fmla="*/ 17236 w 162191"/>
                          <a:gd name="connsiteY26" fmla="*/ 104331 h 231444"/>
                          <a:gd name="connsiteX27" fmla="*/ 99 w 162191"/>
                          <a:gd name="connsiteY27" fmla="*/ 130725 h 231444"/>
                          <a:gd name="connsiteX28" fmla="*/ 14610 w 162191"/>
                          <a:gd name="connsiteY28" fmla="*/ 143594 h 231444"/>
                          <a:gd name="connsiteX29" fmla="*/ 51772 w 162191"/>
                          <a:gd name="connsiteY29" fmla="*/ 183252 h 231444"/>
                          <a:gd name="connsiteX30" fmla="*/ 68909 w 162191"/>
                          <a:gd name="connsiteY30" fmla="*/ 185221 h 231444"/>
                          <a:gd name="connsiteX31" fmla="*/ 75409 w 162191"/>
                          <a:gd name="connsiteY31" fmla="*/ 207020 h 231444"/>
                          <a:gd name="connsiteX32" fmla="*/ 97733 w 162191"/>
                          <a:gd name="connsiteY32" fmla="*/ 231445 h 231444"/>
                          <a:gd name="connsiteX33" fmla="*/ 106203 w 162191"/>
                          <a:gd name="connsiteY33" fmla="*/ 230066 h 231444"/>
                          <a:gd name="connsiteX34" fmla="*/ 137981 w 162191"/>
                          <a:gd name="connsiteY34" fmla="*/ 198944 h 231444"/>
                          <a:gd name="connsiteX35" fmla="*/ 144875 w 162191"/>
                          <a:gd name="connsiteY35" fmla="*/ 137357 h 231444"/>
                          <a:gd name="connsiteX36" fmla="*/ 157482 w 162191"/>
                          <a:gd name="connsiteY36" fmla="*/ 43006 h 231444"/>
                          <a:gd name="connsiteX37" fmla="*/ 82303 w 162191"/>
                          <a:gd name="connsiteY37" fmla="*/ 0 h 23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2191" h="231444">
                            <a:moveTo>
                              <a:pt x="82303" y="6566"/>
                            </a:moveTo>
                            <a:cubicBezTo>
                              <a:pt x="107844" y="6566"/>
                              <a:pt x="137719" y="23768"/>
                              <a:pt x="151769" y="46486"/>
                            </a:cubicBezTo>
                            <a:cubicBezTo>
                              <a:pt x="160436" y="60471"/>
                              <a:pt x="153345" y="109583"/>
                              <a:pt x="139097" y="134074"/>
                            </a:cubicBezTo>
                            <a:cubicBezTo>
                              <a:pt x="121764" y="163817"/>
                              <a:pt x="128920" y="192444"/>
                              <a:pt x="131153" y="199600"/>
                            </a:cubicBezTo>
                            <a:cubicBezTo>
                              <a:pt x="130365" y="203540"/>
                              <a:pt x="126228" y="216934"/>
                              <a:pt x="104102" y="223763"/>
                            </a:cubicBezTo>
                            <a:cubicBezTo>
                              <a:pt x="101738" y="224485"/>
                              <a:pt x="99506" y="224879"/>
                              <a:pt x="97536" y="224879"/>
                            </a:cubicBezTo>
                            <a:cubicBezTo>
                              <a:pt x="85389" y="224879"/>
                              <a:pt x="82303" y="209515"/>
                              <a:pt x="81844" y="206626"/>
                            </a:cubicBezTo>
                            <a:cubicBezTo>
                              <a:pt x="82041" y="199141"/>
                              <a:pt x="81253" y="182923"/>
                              <a:pt x="71141" y="179049"/>
                            </a:cubicBezTo>
                            <a:lnTo>
                              <a:pt x="70616" y="178853"/>
                            </a:lnTo>
                            <a:cubicBezTo>
                              <a:pt x="67399" y="177605"/>
                              <a:pt x="66677" y="177539"/>
                              <a:pt x="62540" y="177342"/>
                            </a:cubicBezTo>
                            <a:cubicBezTo>
                              <a:pt x="60570" y="177277"/>
                              <a:pt x="57419" y="177080"/>
                              <a:pt x="52166" y="176686"/>
                            </a:cubicBezTo>
                            <a:cubicBezTo>
                              <a:pt x="27216" y="174847"/>
                              <a:pt x="25312" y="162372"/>
                              <a:pt x="23605" y="151342"/>
                            </a:cubicBezTo>
                            <a:cubicBezTo>
                              <a:pt x="22817" y="146483"/>
                              <a:pt x="22160" y="142215"/>
                              <a:pt x="19337" y="139129"/>
                            </a:cubicBezTo>
                            <a:cubicBezTo>
                              <a:pt x="18155" y="137882"/>
                              <a:pt x="16842" y="137225"/>
                              <a:pt x="14544" y="136175"/>
                            </a:cubicBezTo>
                            <a:cubicBezTo>
                              <a:pt x="10145" y="134139"/>
                              <a:pt x="7519" y="132564"/>
                              <a:pt x="6599" y="131447"/>
                            </a:cubicBezTo>
                            <a:cubicBezTo>
                              <a:pt x="7519" y="128952"/>
                              <a:pt x="10867" y="125538"/>
                              <a:pt x="13625" y="122715"/>
                            </a:cubicBezTo>
                            <a:cubicBezTo>
                              <a:pt x="18812" y="117331"/>
                              <a:pt x="24721" y="111290"/>
                              <a:pt x="23736" y="103608"/>
                            </a:cubicBezTo>
                            <a:cubicBezTo>
                              <a:pt x="23539" y="101507"/>
                              <a:pt x="22686" y="97962"/>
                              <a:pt x="21504" y="93366"/>
                            </a:cubicBezTo>
                            <a:lnTo>
                              <a:pt x="21307" y="92512"/>
                            </a:lnTo>
                            <a:cubicBezTo>
                              <a:pt x="19468" y="84896"/>
                              <a:pt x="19337" y="74194"/>
                              <a:pt x="20913" y="64082"/>
                            </a:cubicBezTo>
                            <a:cubicBezTo>
                              <a:pt x="23802" y="45632"/>
                              <a:pt x="34438" y="13723"/>
                              <a:pt x="73702" y="7288"/>
                            </a:cubicBezTo>
                            <a:cubicBezTo>
                              <a:pt x="76394" y="6828"/>
                              <a:pt x="79283" y="6566"/>
                              <a:pt x="82303" y="6566"/>
                            </a:cubicBezTo>
                            <a:moveTo>
                              <a:pt x="82303" y="0"/>
                            </a:moveTo>
                            <a:cubicBezTo>
                              <a:pt x="79020" y="0"/>
                              <a:pt x="75803" y="263"/>
                              <a:pt x="72586" y="788"/>
                            </a:cubicBezTo>
                            <a:cubicBezTo>
                              <a:pt x="37984" y="6500"/>
                              <a:pt x="19337" y="31450"/>
                              <a:pt x="14413" y="63097"/>
                            </a:cubicBezTo>
                            <a:cubicBezTo>
                              <a:pt x="12640" y="74588"/>
                              <a:pt x="12968" y="86012"/>
                              <a:pt x="14938" y="94088"/>
                            </a:cubicBezTo>
                            <a:cubicBezTo>
                              <a:pt x="15201" y="95073"/>
                              <a:pt x="17105" y="102098"/>
                              <a:pt x="17236" y="104331"/>
                            </a:cubicBezTo>
                            <a:cubicBezTo>
                              <a:pt x="18549" y="112866"/>
                              <a:pt x="2003" y="121336"/>
                              <a:pt x="99" y="130725"/>
                            </a:cubicBezTo>
                            <a:cubicBezTo>
                              <a:pt x="-1345" y="137816"/>
                              <a:pt x="13428" y="142347"/>
                              <a:pt x="14610" y="143594"/>
                            </a:cubicBezTo>
                            <a:cubicBezTo>
                              <a:pt x="20388" y="149963"/>
                              <a:pt x="11261" y="180231"/>
                              <a:pt x="51772" y="183252"/>
                            </a:cubicBezTo>
                            <a:cubicBezTo>
                              <a:pt x="67333" y="184433"/>
                              <a:pt x="64313" y="183449"/>
                              <a:pt x="68909" y="185221"/>
                            </a:cubicBezTo>
                            <a:cubicBezTo>
                              <a:pt x="76066" y="187979"/>
                              <a:pt x="75409" y="207020"/>
                              <a:pt x="75409" y="207020"/>
                            </a:cubicBezTo>
                            <a:cubicBezTo>
                              <a:pt x="75409" y="207020"/>
                              <a:pt x="78495" y="231445"/>
                              <a:pt x="97733" y="231445"/>
                            </a:cubicBezTo>
                            <a:cubicBezTo>
                              <a:pt x="100293" y="231445"/>
                              <a:pt x="103117" y="230985"/>
                              <a:pt x="106203" y="230066"/>
                            </a:cubicBezTo>
                            <a:cubicBezTo>
                              <a:pt x="136799" y="220611"/>
                              <a:pt x="137981" y="198944"/>
                              <a:pt x="137981" y="198944"/>
                            </a:cubicBezTo>
                            <a:cubicBezTo>
                              <a:pt x="137981" y="198944"/>
                              <a:pt x="126622" y="168741"/>
                              <a:pt x="144875" y="137357"/>
                            </a:cubicBezTo>
                            <a:cubicBezTo>
                              <a:pt x="159517" y="112210"/>
                              <a:pt x="168053" y="60143"/>
                              <a:pt x="157482" y="43006"/>
                            </a:cubicBezTo>
                            <a:cubicBezTo>
                              <a:pt x="142512" y="19106"/>
                              <a:pt x="110930" y="0"/>
                              <a:pt x="82303" y="0"/>
                            </a:cubicBezTo>
                            <a:close/>
                          </a:path>
                        </a:pathLst>
                      </a:custGeom>
                      <a:solidFill>
                        <a:srgbClr val="EDBD82"/>
                      </a:solidFill>
                      <a:ln w="654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DB8017C-B569-B64F-8D21-1FB78F77FC0C}"/>
                          </a:ext>
                        </a:extLst>
                      </p:cNvPr>
                      <p:cNvSpPr/>
                      <p:nvPr/>
                    </p:nvSpPr>
                    <p:spPr>
                      <a:xfrm>
                        <a:off x="6425758" y="1869282"/>
                        <a:ext cx="20106" cy="10969"/>
                      </a:xfrm>
                      <a:custGeom>
                        <a:avLst/>
                        <a:gdLst>
                          <a:gd name="connsiteX0" fmla="*/ 1641 w 20106"/>
                          <a:gd name="connsiteY0" fmla="*/ 10921 h 10969"/>
                          <a:gd name="connsiteX1" fmla="*/ 17596 w 20106"/>
                          <a:gd name="connsiteY1" fmla="*/ 6390 h 10969"/>
                          <a:gd name="connsiteX2" fmla="*/ 13263 w 20106"/>
                          <a:gd name="connsiteY2" fmla="*/ 744 h 10969"/>
                          <a:gd name="connsiteX3" fmla="*/ 0 w 20106"/>
                          <a:gd name="connsiteY3" fmla="*/ 2188 h 10969"/>
                          <a:gd name="connsiteX4" fmla="*/ 1641 w 20106"/>
                          <a:gd name="connsiteY4" fmla="*/ 10921 h 1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06" h="10969">
                            <a:moveTo>
                              <a:pt x="1641" y="10921"/>
                            </a:moveTo>
                            <a:cubicBezTo>
                              <a:pt x="7288" y="11249"/>
                              <a:pt x="12803" y="9936"/>
                              <a:pt x="17596" y="6390"/>
                            </a:cubicBezTo>
                            <a:cubicBezTo>
                              <a:pt x="22783" y="2516"/>
                              <a:pt x="19238" y="-1751"/>
                              <a:pt x="13263" y="744"/>
                            </a:cubicBezTo>
                            <a:cubicBezTo>
                              <a:pt x="9652" y="2254"/>
                              <a:pt x="4596" y="3042"/>
                              <a:pt x="0" y="2188"/>
                            </a:cubicBezTo>
                            <a:lnTo>
                              <a:pt x="1641" y="10921"/>
                            </a:lnTo>
                            <a:close/>
                          </a:path>
                        </a:pathLst>
                      </a:custGeom>
                      <a:solidFill>
                        <a:srgbClr val="444444"/>
                      </a:solidFill>
                      <a:ln w="654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C4F2BA6-12B9-604B-A338-68A4032825E1}"/>
                          </a:ext>
                        </a:extLst>
                      </p:cNvPr>
                      <p:cNvSpPr/>
                      <p:nvPr/>
                    </p:nvSpPr>
                    <p:spPr>
                      <a:xfrm rot="-108307">
                        <a:off x="6443617" y="1817298"/>
                        <a:ext cx="14838" cy="22848"/>
                      </a:xfrm>
                      <a:custGeom>
                        <a:avLst/>
                        <a:gdLst>
                          <a:gd name="connsiteX0" fmla="*/ 14839 w 14838"/>
                          <a:gd name="connsiteY0" fmla="*/ 11424 h 22848"/>
                          <a:gd name="connsiteX1" fmla="*/ 7419 w 14838"/>
                          <a:gd name="connsiteY1" fmla="*/ 22849 h 22848"/>
                          <a:gd name="connsiteX2" fmla="*/ 0 w 14838"/>
                          <a:gd name="connsiteY2" fmla="*/ 11424 h 22848"/>
                          <a:gd name="connsiteX3" fmla="*/ 7419 w 14838"/>
                          <a:gd name="connsiteY3" fmla="*/ 0 h 22848"/>
                          <a:gd name="connsiteX4" fmla="*/ 14839 w 14838"/>
                          <a:gd name="connsiteY4" fmla="*/ 11424 h 22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8" h="22848">
                            <a:moveTo>
                              <a:pt x="14839" y="11424"/>
                            </a:moveTo>
                            <a:cubicBezTo>
                              <a:pt x="14839" y="17734"/>
                              <a:pt x="11517" y="22849"/>
                              <a:pt x="7419" y="22849"/>
                            </a:cubicBezTo>
                            <a:cubicBezTo>
                              <a:pt x="3322" y="22849"/>
                              <a:pt x="0" y="17734"/>
                              <a:pt x="0" y="11424"/>
                            </a:cubicBezTo>
                            <a:cubicBezTo>
                              <a:pt x="0" y="5115"/>
                              <a:pt x="3322" y="0"/>
                              <a:pt x="7419" y="0"/>
                            </a:cubicBezTo>
                            <a:cubicBezTo>
                              <a:pt x="11517" y="0"/>
                              <a:pt x="14839" y="5115"/>
                              <a:pt x="14839" y="11424"/>
                            </a:cubicBezTo>
                            <a:close/>
                          </a:path>
                        </a:pathLst>
                      </a:custGeom>
                      <a:solidFill>
                        <a:srgbClr val="312D2D"/>
                      </a:solidFill>
                      <a:ln w="654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48F5ECD-9348-CD47-833F-861A3A1BF95F}"/>
                          </a:ext>
                        </a:extLst>
                      </p:cNvPr>
                      <p:cNvSpPr/>
                      <p:nvPr/>
                    </p:nvSpPr>
                    <p:spPr>
                      <a:xfrm>
                        <a:off x="6437872" y="1801412"/>
                        <a:ext cx="30229" cy="16351"/>
                      </a:xfrm>
                      <a:custGeom>
                        <a:avLst/>
                        <a:gdLst>
                          <a:gd name="connsiteX0" fmla="*/ 7387 w 30229"/>
                          <a:gd name="connsiteY0" fmla="*/ 10441 h 16351"/>
                          <a:gd name="connsiteX1" fmla="*/ 1215 w 30229"/>
                          <a:gd name="connsiteY1" fmla="*/ 3612 h 16351"/>
                          <a:gd name="connsiteX2" fmla="*/ 15988 w 30229"/>
                          <a:gd name="connsiteY2" fmla="*/ 855 h 16351"/>
                          <a:gd name="connsiteX3" fmla="*/ 28923 w 30229"/>
                          <a:gd name="connsiteY3" fmla="*/ 10506 h 16351"/>
                          <a:gd name="connsiteX4" fmla="*/ 28660 w 30229"/>
                          <a:gd name="connsiteY4" fmla="*/ 16350 h 16351"/>
                          <a:gd name="connsiteX5" fmla="*/ 7387 w 30229"/>
                          <a:gd name="connsiteY5" fmla="*/ 10441 h 1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9" h="16351">
                            <a:moveTo>
                              <a:pt x="7387" y="10441"/>
                            </a:moveTo>
                            <a:cubicBezTo>
                              <a:pt x="33" y="12148"/>
                              <a:pt x="-1411" y="7289"/>
                              <a:pt x="1215" y="3612"/>
                            </a:cubicBezTo>
                            <a:cubicBezTo>
                              <a:pt x="3119" y="855"/>
                              <a:pt x="7649" y="-1247"/>
                              <a:pt x="15988" y="855"/>
                            </a:cubicBezTo>
                            <a:cubicBezTo>
                              <a:pt x="23867" y="2824"/>
                              <a:pt x="26887" y="7617"/>
                              <a:pt x="28923" y="10506"/>
                            </a:cubicBezTo>
                            <a:cubicBezTo>
                              <a:pt x="30892" y="13395"/>
                              <a:pt x="30498" y="16153"/>
                              <a:pt x="28660" y="16350"/>
                            </a:cubicBezTo>
                            <a:cubicBezTo>
                              <a:pt x="26165" y="16481"/>
                              <a:pt x="16448" y="8340"/>
                              <a:pt x="7387" y="10441"/>
                            </a:cubicBezTo>
                            <a:close/>
                          </a:path>
                        </a:pathLst>
                      </a:custGeom>
                      <a:solidFill>
                        <a:srgbClr val="454140"/>
                      </a:solidFill>
                      <a:ln w="654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73BDAF3-5E24-0E42-A020-5DD57861BA58}"/>
                          </a:ext>
                        </a:extLst>
                      </p:cNvPr>
                      <p:cNvSpPr/>
                      <p:nvPr/>
                    </p:nvSpPr>
                    <p:spPr>
                      <a:xfrm>
                        <a:off x="6407589" y="1706100"/>
                        <a:ext cx="181193" cy="165190"/>
                      </a:xfrm>
                      <a:custGeom>
                        <a:avLst/>
                        <a:gdLst>
                          <a:gd name="connsiteX0" fmla="*/ 178572 w 181193"/>
                          <a:gd name="connsiteY0" fmla="*/ 59004 h 165190"/>
                          <a:gd name="connsiteX1" fmla="*/ 146925 w 181193"/>
                          <a:gd name="connsiteY1" fmla="*/ 30509 h 165190"/>
                          <a:gd name="connsiteX2" fmla="*/ 84156 w 181193"/>
                          <a:gd name="connsiteY2" fmla="*/ 1356 h 165190"/>
                          <a:gd name="connsiteX3" fmla="*/ 46993 w 181193"/>
                          <a:gd name="connsiteY3" fmla="*/ 19478 h 165190"/>
                          <a:gd name="connsiteX4" fmla="*/ 27690 w 181193"/>
                          <a:gd name="connsiteY4" fmla="*/ 7791 h 165190"/>
                          <a:gd name="connsiteX5" fmla="*/ 17513 w 181193"/>
                          <a:gd name="connsiteY5" fmla="*/ 38913 h 165190"/>
                          <a:gd name="connsiteX6" fmla="*/ 507 w 181193"/>
                          <a:gd name="connsiteY6" fmla="*/ 62024 h 165190"/>
                          <a:gd name="connsiteX7" fmla="*/ 15674 w 181193"/>
                          <a:gd name="connsiteY7" fmla="*/ 90323 h 165190"/>
                          <a:gd name="connsiteX8" fmla="*/ 42791 w 181193"/>
                          <a:gd name="connsiteY8" fmla="*/ 72924 h 165190"/>
                          <a:gd name="connsiteX9" fmla="*/ 71287 w 181193"/>
                          <a:gd name="connsiteY9" fmla="*/ 71217 h 165190"/>
                          <a:gd name="connsiteX10" fmla="*/ 81135 w 181193"/>
                          <a:gd name="connsiteY10" fmla="*/ 66095 h 165190"/>
                          <a:gd name="connsiteX11" fmla="*/ 82317 w 181193"/>
                          <a:gd name="connsiteY11" fmla="*/ 66095 h 165190"/>
                          <a:gd name="connsiteX12" fmla="*/ 91641 w 181193"/>
                          <a:gd name="connsiteY12" fmla="*/ 116127 h 165190"/>
                          <a:gd name="connsiteX13" fmla="*/ 96368 w 181193"/>
                          <a:gd name="connsiteY13" fmla="*/ 118162 h 165190"/>
                          <a:gd name="connsiteX14" fmla="*/ 101555 w 181193"/>
                          <a:gd name="connsiteY14" fmla="*/ 110480 h 165190"/>
                          <a:gd name="connsiteX15" fmla="*/ 114030 w 181193"/>
                          <a:gd name="connsiteY15" fmla="*/ 101748 h 165190"/>
                          <a:gd name="connsiteX16" fmla="*/ 108712 w 181193"/>
                          <a:gd name="connsiteY16" fmla="*/ 136678 h 165190"/>
                          <a:gd name="connsiteX17" fmla="*/ 115606 w 181193"/>
                          <a:gd name="connsiteY17" fmla="*/ 151910 h 165190"/>
                          <a:gd name="connsiteX18" fmla="*/ 142263 w 181193"/>
                          <a:gd name="connsiteY18" fmla="*/ 165173 h 165190"/>
                          <a:gd name="connsiteX19" fmla="*/ 164981 w 181193"/>
                          <a:gd name="connsiteY19" fmla="*/ 154143 h 165190"/>
                          <a:gd name="connsiteX20" fmla="*/ 168198 w 181193"/>
                          <a:gd name="connsiteY20" fmla="*/ 130571 h 165190"/>
                          <a:gd name="connsiteX21" fmla="*/ 174961 w 181193"/>
                          <a:gd name="connsiteY21" fmla="*/ 95576 h 165190"/>
                          <a:gd name="connsiteX22" fmla="*/ 178572 w 181193"/>
                          <a:gd name="connsiteY22" fmla="*/ 59004 h 16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193" h="165190">
                            <a:moveTo>
                              <a:pt x="178572" y="59004"/>
                            </a:moveTo>
                            <a:cubicBezTo>
                              <a:pt x="168854" y="34645"/>
                              <a:pt x="146925" y="30509"/>
                              <a:pt x="146925" y="30509"/>
                            </a:cubicBezTo>
                            <a:cubicBezTo>
                              <a:pt x="146925" y="30509"/>
                              <a:pt x="138455" y="-7573"/>
                              <a:pt x="84156" y="1356"/>
                            </a:cubicBezTo>
                            <a:cubicBezTo>
                              <a:pt x="67478" y="4114"/>
                              <a:pt x="56907" y="14751"/>
                              <a:pt x="46993" y="19478"/>
                            </a:cubicBezTo>
                            <a:cubicBezTo>
                              <a:pt x="38458" y="23549"/>
                              <a:pt x="29462" y="22761"/>
                              <a:pt x="27690" y="7791"/>
                            </a:cubicBezTo>
                            <a:cubicBezTo>
                              <a:pt x="16265" y="13897"/>
                              <a:pt x="11275" y="23286"/>
                              <a:pt x="17513" y="38913"/>
                            </a:cubicBezTo>
                            <a:cubicBezTo>
                              <a:pt x="6679" y="41605"/>
                              <a:pt x="2740" y="51125"/>
                              <a:pt x="507" y="62024"/>
                            </a:cubicBezTo>
                            <a:cubicBezTo>
                              <a:pt x="-1922" y="74171"/>
                              <a:pt x="4578" y="85399"/>
                              <a:pt x="15674" y="90323"/>
                            </a:cubicBezTo>
                            <a:cubicBezTo>
                              <a:pt x="18169" y="78308"/>
                              <a:pt x="31892" y="72989"/>
                              <a:pt x="42791" y="72924"/>
                            </a:cubicBezTo>
                            <a:cubicBezTo>
                              <a:pt x="52377" y="72924"/>
                              <a:pt x="62423" y="74828"/>
                              <a:pt x="71287" y="71217"/>
                            </a:cubicBezTo>
                            <a:cubicBezTo>
                              <a:pt x="74701" y="69838"/>
                              <a:pt x="77852" y="67671"/>
                              <a:pt x="81135" y="66095"/>
                            </a:cubicBezTo>
                            <a:lnTo>
                              <a:pt x="82317" y="66095"/>
                            </a:lnTo>
                            <a:cubicBezTo>
                              <a:pt x="94004" y="72333"/>
                              <a:pt x="78640" y="99975"/>
                              <a:pt x="91641" y="116127"/>
                            </a:cubicBezTo>
                            <a:cubicBezTo>
                              <a:pt x="94201" y="119344"/>
                              <a:pt x="96368" y="118162"/>
                              <a:pt x="96368" y="118162"/>
                            </a:cubicBezTo>
                            <a:lnTo>
                              <a:pt x="101555" y="110480"/>
                            </a:lnTo>
                            <a:cubicBezTo>
                              <a:pt x="105494" y="105227"/>
                              <a:pt x="109106" y="100697"/>
                              <a:pt x="114030" y="101748"/>
                            </a:cubicBezTo>
                            <a:cubicBezTo>
                              <a:pt x="128606" y="104965"/>
                              <a:pt x="125980" y="130965"/>
                              <a:pt x="108712" y="136678"/>
                            </a:cubicBezTo>
                            <a:cubicBezTo>
                              <a:pt x="107005" y="137269"/>
                              <a:pt x="114883" y="151122"/>
                              <a:pt x="115606" y="151910"/>
                            </a:cubicBezTo>
                            <a:cubicBezTo>
                              <a:pt x="125586" y="162022"/>
                              <a:pt x="128737" y="164582"/>
                              <a:pt x="142263" y="165173"/>
                            </a:cubicBezTo>
                            <a:cubicBezTo>
                              <a:pt x="154738" y="165699"/>
                              <a:pt x="164981" y="154143"/>
                              <a:pt x="164981" y="154143"/>
                            </a:cubicBezTo>
                            <a:cubicBezTo>
                              <a:pt x="164981" y="154143"/>
                              <a:pt x="149748" y="147052"/>
                              <a:pt x="168198" y="130571"/>
                            </a:cubicBezTo>
                            <a:cubicBezTo>
                              <a:pt x="186451" y="114288"/>
                              <a:pt x="174961" y="95576"/>
                              <a:pt x="174961" y="95576"/>
                            </a:cubicBezTo>
                            <a:cubicBezTo>
                              <a:pt x="174961" y="95576"/>
                              <a:pt x="186122" y="77914"/>
                              <a:pt x="178572" y="59004"/>
                            </a:cubicBezTo>
                            <a:close/>
                          </a:path>
                        </a:pathLst>
                      </a:custGeom>
                      <a:solidFill>
                        <a:srgbClr val="454140"/>
                      </a:solidFill>
                      <a:ln w="654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36A4241-36CF-9C43-888E-7531230F3AAE}"/>
                          </a:ext>
                        </a:extLst>
                      </p:cNvPr>
                      <p:cNvSpPr/>
                      <p:nvPr/>
                    </p:nvSpPr>
                    <p:spPr>
                      <a:xfrm>
                        <a:off x="6404663" y="1703106"/>
                        <a:ext cx="187192" cy="168523"/>
                      </a:xfrm>
                      <a:custGeom>
                        <a:avLst/>
                        <a:gdLst>
                          <a:gd name="connsiteX0" fmla="*/ 184322 w 187192"/>
                          <a:gd name="connsiteY0" fmla="*/ 60881 h 168523"/>
                          <a:gd name="connsiteX1" fmla="*/ 152280 w 187192"/>
                          <a:gd name="connsiteY1" fmla="*/ 31007 h 168523"/>
                          <a:gd name="connsiteX2" fmla="*/ 86622 w 187192"/>
                          <a:gd name="connsiteY2" fmla="*/ 1395 h 168523"/>
                          <a:gd name="connsiteX3" fmla="*/ 58061 w 187192"/>
                          <a:gd name="connsiteY3" fmla="*/ 14133 h 168523"/>
                          <a:gd name="connsiteX4" fmla="*/ 48606 w 187192"/>
                          <a:gd name="connsiteY4" fmla="*/ 19779 h 168523"/>
                          <a:gd name="connsiteX5" fmla="*/ 38495 w 187192"/>
                          <a:gd name="connsiteY5" fmla="*/ 20764 h 168523"/>
                          <a:gd name="connsiteX6" fmla="*/ 33636 w 187192"/>
                          <a:gd name="connsiteY6" fmla="*/ 10456 h 168523"/>
                          <a:gd name="connsiteX7" fmla="*/ 33111 w 187192"/>
                          <a:gd name="connsiteY7" fmla="*/ 6057 h 168523"/>
                          <a:gd name="connsiteX8" fmla="*/ 29172 w 187192"/>
                          <a:gd name="connsiteY8" fmla="*/ 8158 h 168523"/>
                          <a:gd name="connsiteX9" fmla="*/ 16500 w 187192"/>
                          <a:gd name="connsiteY9" fmla="*/ 40002 h 168523"/>
                          <a:gd name="connsiteX10" fmla="*/ 479 w 187192"/>
                          <a:gd name="connsiteY10" fmla="*/ 64493 h 168523"/>
                          <a:gd name="connsiteX11" fmla="*/ 17419 w 187192"/>
                          <a:gd name="connsiteY11" fmla="*/ 96205 h 168523"/>
                          <a:gd name="connsiteX12" fmla="*/ 19520 w 187192"/>
                          <a:gd name="connsiteY12" fmla="*/ 90427 h 168523"/>
                          <a:gd name="connsiteX13" fmla="*/ 6388 w 187192"/>
                          <a:gd name="connsiteY13" fmla="*/ 65674 h 168523"/>
                          <a:gd name="connsiteX14" fmla="*/ 21096 w 187192"/>
                          <a:gd name="connsiteY14" fmla="*/ 44861 h 168523"/>
                          <a:gd name="connsiteX15" fmla="*/ 24510 w 187192"/>
                          <a:gd name="connsiteY15" fmla="*/ 44007 h 168523"/>
                          <a:gd name="connsiteX16" fmla="*/ 23197 w 187192"/>
                          <a:gd name="connsiteY16" fmla="*/ 40790 h 168523"/>
                          <a:gd name="connsiteX17" fmla="*/ 28384 w 187192"/>
                          <a:gd name="connsiteY17" fmla="*/ 15709 h 168523"/>
                          <a:gd name="connsiteX18" fmla="*/ 35540 w 187192"/>
                          <a:gd name="connsiteY18" fmla="*/ 26083 h 168523"/>
                          <a:gd name="connsiteX19" fmla="*/ 51167 w 187192"/>
                          <a:gd name="connsiteY19" fmla="*/ 25229 h 168523"/>
                          <a:gd name="connsiteX20" fmla="*/ 61344 w 187192"/>
                          <a:gd name="connsiteY20" fmla="*/ 19188 h 168523"/>
                          <a:gd name="connsiteX21" fmla="*/ 87542 w 187192"/>
                          <a:gd name="connsiteY21" fmla="*/ 7304 h 168523"/>
                          <a:gd name="connsiteX22" fmla="*/ 146831 w 187192"/>
                          <a:gd name="connsiteY22" fmla="*/ 34159 h 168523"/>
                          <a:gd name="connsiteX23" fmla="*/ 147290 w 187192"/>
                          <a:gd name="connsiteY23" fmla="*/ 36063 h 168523"/>
                          <a:gd name="connsiteX24" fmla="*/ 149260 w 187192"/>
                          <a:gd name="connsiteY24" fmla="*/ 36457 h 168523"/>
                          <a:gd name="connsiteX25" fmla="*/ 178609 w 187192"/>
                          <a:gd name="connsiteY25" fmla="*/ 63114 h 168523"/>
                          <a:gd name="connsiteX26" fmla="*/ 175458 w 187192"/>
                          <a:gd name="connsiteY26" fmla="*/ 96993 h 168523"/>
                          <a:gd name="connsiteX27" fmla="*/ 174473 w 187192"/>
                          <a:gd name="connsiteY27" fmla="*/ 98569 h 168523"/>
                          <a:gd name="connsiteX28" fmla="*/ 175392 w 187192"/>
                          <a:gd name="connsiteY28" fmla="*/ 100145 h 168523"/>
                          <a:gd name="connsiteX29" fmla="*/ 169220 w 187192"/>
                          <a:gd name="connsiteY29" fmla="*/ 131332 h 168523"/>
                          <a:gd name="connsiteX30" fmla="*/ 159897 w 187192"/>
                          <a:gd name="connsiteY30" fmla="*/ 152803 h 168523"/>
                          <a:gd name="connsiteX31" fmla="*/ 163442 w 187192"/>
                          <a:gd name="connsiteY31" fmla="*/ 157727 h 168523"/>
                          <a:gd name="connsiteX32" fmla="*/ 140002 w 187192"/>
                          <a:gd name="connsiteY32" fmla="*/ 166197 h 168523"/>
                          <a:gd name="connsiteX33" fmla="*/ 151230 w 187192"/>
                          <a:gd name="connsiteY33" fmla="*/ 168495 h 168523"/>
                          <a:gd name="connsiteX34" fmla="*/ 174801 w 187192"/>
                          <a:gd name="connsiteY34" fmla="*/ 153919 h 168523"/>
                          <a:gd name="connsiteX35" fmla="*/ 165215 w 187192"/>
                          <a:gd name="connsiteY35" fmla="*/ 149191 h 168523"/>
                          <a:gd name="connsiteX36" fmla="*/ 173291 w 187192"/>
                          <a:gd name="connsiteY36" fmla="*/ 135863 h 168523"/>
                          <a:gd name="connsiteX37" fmla="*/ 181498 w 187192"/>
                          <a:gd name="connsiteY37" fmla="*/ 98635 h 168523"/>
                          <a:gd name="connsiteX38" fmla="*/ 184322 w 187192"/>
                          <a:gd name="connsiteY38" fmla="*/ 60881 h 16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7192" h="168523">
                            <a:moveTo>
                              <a:pt x="184322" y="60881"/>
                            </a:moveTo>
                            <a:cubicBezTo>
                              <a:pt x="175655" y="39149"/>
                              <a:pt x="158058" y="32583"/>
                              <a:pt x="152280" y="31007"/>
                            </a:cubicBezTo>
                            <a:cubicBezTo>
                              <a:pt x="149588" y="23062"/>
                              <a:pt x="135932" y="-6746"/>
                              <a:pt x="86622" y="1395"/>
                            </a:cubicBezTo>
                            <a:cubicBezTo>
                              <a:pt x="74607" y="3365"/>
                              <a:pt x="65809" y="9077"/>
                              <a:pt x="58061" y="14133"/>
                            </a:cubicBezTo>
                            <a:cubicBezTo>
                              <a:pt x="54713" y="16300"/>
                              <a:pt x="51561" y="18335"/>
                              <a:pt x="48606" y="19779"/>
                            </a:cubicBezTo>
                            <a:cubicBezTo>
                              <a:pt x="46243" y="20896"/>
                              <a:pt x="41712" y="22537"/>
                              <a:pt x="38495" y="20764"/>
                            </a:cubicBezTo>
                            <a:cubicBezTo>
                              <a:pt x="35278" y="18992"/>
                              <a:pt x="34030" y="14198"/>
                              <a:pt x="33636" y="10456"/>
                            </a:cubicBezTo>
                            <a:lnTo>
                              <a:pt x="33111" y="6057"/>
                            </a:lnTo>
                            <a:lnTo>
                              <a:pt x="29172" y="8158"/>
                            </a:lnTo>
                            <a:cubicBezTo>
                              <a:pt x="16106" y="15118"/>
                              <a:pt x="11904" y="25820"/>
                              <a:pt x="16500" y="40002"/>
                            </a:cubicBezTo>
                            <a:cubicBezTo>
                              <a:pt x="6717" y="44336"/>
                              <a:pt x="2186" y="54709"/>
                              <a:pt x="479" y="64493"/>
                            </a:cubicBezTo>
                            <a:cubicBezTo>
                              <a:pt x="-1885" y="77821"/>
                              <a:pt x="4615" y="90493"/>
                              <a:pt x="17419" y="96205"/>
                            </a:cubicBezTo>
                            <a:lnTo>
                              <a:pt x="19520" y="90427"/>
                            </a:lnTo>
                            <a:cubicBezTo>
                              <a:pt x="11378" y="85372"/>
                              <a:pt x="4944" y="75063"/>
                              <a:pt x="6388" y="65674"/>
                            </a:cubicBezTo>
                            <a:cubicBezTo>
                              <a:pt x="8358" y="53265"/>
                              <a:pt x="13282" y="46831"/>
                              <a:pt x="21096" y="44861"/>
                            </a:cubicBezTo>
                            <a:lnTo>
                              <a:pt x="24510" y="44007"/>
                            </a:lnTo>
                            <a:lnTo>
                              <a:pt x="23197" y="40790"/>
                            </a:lnTo>
                            <a:cubicBezTo>
                              <a:pt x="18666" y="29365"/>
                              <a:pt x="20242" y="21487"/>
                              <a:pt x="28384" y="15709"/>
                            </a:cubicBezTo>
                            <a:cubicBezTo>
                              <a:pt x="29697" y="20699"/>
                              <a:pt x="32061" y="24178"/>
                              <a:pt x="35540" y="26083"/>
                            </a:cubicBezTo>
                            <a:cubicBezTo>
                              <a:pt x="39743" y="28381"/>
                              <a:pt x="45192" y="28118"/>
                              <a:pt x="51167" y="25229"/>
                            </a:cubicBezTo>
                            <a:cubicBezTo>
                              <a:pt x="54516" y="23653"/>
                              <a:pt x="57798" y="21487"/>
                              <a:pt x="61344" y="19188"/>
                            </a:cubicBezTo>
                            <a:cubicBezTo>
                              <a:pt x="68566" y="14461"/>
                              <a:pt x="76774" y="9077"/>
                              <a:pt x="87542" y="7304"/>
                            </a:cubicBezTo>
                            <a:cubicBezTo>
                              <a:pt x="138230" y="-1034"/>
                              <a:pt x="146503" y="32714"/>
                              <a:pt x="146831" y="34159"/>
                            </a:cubicBezTo>
                            <a:lnTo>
                              <a:pt x="147290" y="36063"/>
                            </a:lnTo>
                            <a:lnTo>
                              <a:pt x="149260" y="36457"/>
                            </a:lnTo>
                            <a:cubicBezTo>
                              <a:pt x="150114" y="36588"/>
                              <a:pt x="169680" y="40659"/>
                              <a:pt x="178609" y="63114"/>
                            </a:cubicBezTo>
                            <a:cubicBezTo>
                              <a:pt x="185438" y="80316"/>
                              <a:pt x="175523" y="96862"/>
                              <a:pt x="175458" y="96993"/>
                            </a:cubicBezTo>
                            <a:lnTo>
                              <a:pt x="174473" y="98569"/>
                            </a:lnTo>
                            <a:lnTo>
                              <a:pt x="175392" y="100145"/>
                            </a:lnTo>
                            <a:cubicBezTo>
                              <a:pt x="175786" y="100801"/>
                              <a:pt x="185241" y="116953"/>
                              <a:pt x="169220" y="131332"/>
                            </a:cubicBezTo>
                            <a:cubicBezTo>
                              <a:pt x="158255" y="141115"/>
                              <a:pt x="158124" y="148404"/>
                              <a:pt x="159897" y="152803"/>
                            </a:cubicBezTo>
                            <a:cubicBezTo>
                              <a:pt x="160685" y="154772"/>
                              <a:pt x="162063" y="156479"/>
                              <a:pt x="163442" y="157727"/>
                            </a:cubicBezTo>
                            <a:cubicBezTo>
                              <a:pt x="157533" y="165869"/>
                              <a:pt x="140002" y="166197"/>
                              <a:pt x="140002" y="166197"/>
                            </a:cubicBezTo>
                            <a:cubicBezTo>
                              <a:pt x="143679" y="168954"/>
                              <a:pt x="150376" y="168495"/>
                              <a:pt x="151230" y="168495"/>
                            </a:cubicBezTo>
                            <a:cubicBezTo>
                              <a:pt x="170336" y="168035"/>
                              <a:pt x="174801" y="153919"/>
                              <a:pt x="174801" y="153919"/>
                            </a:cubicBezTo>
                            <a:cubicBezTo>
                              <a:pt x="174801" y="153919"/>
                              <a:pt x="166922" y="155889"/>
                              <a:pt x="165215" y="149191"/>
                            </a:cubicBezTo>
                            <a:cubicBezTo>
                              <a:pt x="164296" y="145712"/>
                              <a:pt x="167513" y="140984"/>
                              <a:pt x="173291" y="135863"/>
                            </a:cubicBezTo>
                            <a:cubicBezTo>
                              <a:pt x="189968" y="121024"/>
                              <a:pt x="183928" y="103953"/>
                              <a:pt x="181498" y="98635"/>
                            </a:cubicBezTo>
                            <a:cubicBezTo>
                              <a:pt x="184125" y="93776"/>
                              <a:pt x="191084" y="77887"/>
                              <a:pt x="184322" y="60881"/>
                            </a:cubicBezTo>
                            <a:close/>
                          </a:path>
                        </a:pathLst>
                      </a:custGeom>
                      <a:solidFill>
                        <a:srgbClr val="1F1A1A"/>
                      </a:solidFill>
                      <a:ln w="654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EFD3762-C1D0-2E4F-8F73-BA332ADD22A4}"/>
                          </a:ext>
                        </a:extLst>
                      </p:cNvPr>
                      <p:cNvSpPr/>
                      <p:nvPr/>
                    </p:nvSpPr>
                    <p:spPr>
                      <a:xfrm>
                        <a:off x="6449264" y="1907582"/>
                        <a:ext cx="125538" cy="247005"/>
                      </a:xfrm>
                      <a:custGeom>
                        <a:avLst/>
                        <a:gdLst>
                          <a:gd name="connsiteX0" fmla="*/ 23768 w 125538"/>
                          <a:gd name="connsiteY0" fmla="*/ 246940 h 247005"/>
                          <a:gd name="connsiteX1" fmla="*/ 0 w 125538"/>
                          <a:gd name="connsiteY1" fmla="*/ 218313 h 247005"/>
                          <a:gd name="connsiteX2" fmla="*/ 14116 w 125538"/>
                          <a:gd name="connsiteY2" fmla="*/ 70911 h 247005"/>
                          <a:gd name="connsiteX3" fmla="*/ 43137 w 125538"/>
                          <a:gd name="connsiteY3" fmla="*/ 10308 h 247005"/>
                          <a:gd name="connsiteX4" fmla="*/ 73143 w 125538"/>
                          <a:gd name="connsiteY4" fmla="*/ 131 h 247005"/>
                          <a:gd name="connsiteX5" fmla="*/ 76163 w 125538"/>
                          <a:gd name="connsiteY5" fmla="*/ 0 h 247005"/>
                          <a:gd name="connsiteX6" fmla="*/ 104593 w 125538"/>
                          <a:gd name="connsiteY6" fmla="*/ 14248 h 247005"/>
                          <a:gd name="connsiteX7" fmla="*/ 114967 w 125538"/>
                          <a:gd name="connsiteY7" fmla="*/ 51279 h 247005"/>
                          <a:gd name="connsiteX8" fmla="*/ 125538 w 125538"/>
                          <a:gd name="connsiteY8" fmla="*/ 218576 h 247005"/>
                          <a:gd name="connsiteX9" fmla="*/ 101770 w 125538"/>
                          <a:gd name="connsiteY9" fmla="*/ 247006 h 247005"/>
                          <a:gd name="connsiteX10" fmla="*/ 23768 w 125538"/>
                          <a:gd name="connsiteY10" fmla="*/ 247006 h 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538" h="247005">
                            <a:moveTo>
                              <a:pt x="23768" y="246940"/>
                            </a:moveTo>
                            <a:cubicBezTo>
                              <a:pt x="10702" y="246940"/>
                              <a:pt x="0" y="234071"/>
                              <a:pt x="0" y="218313"/>
                            </a:cubicBezTo>
                            <a:lnTo>
                              <a:pt x="14116" y="70911"/>
                            </a:lnTo>
                            <a:cubicBezTo>
                              <a:pt x="17071" y="42875"/>
                              <a:pt x="31319" y="18713"/>
                              <a:pt x="43137" y="10308"/>
                            </a:cubicBezTo>
                            <a:cubicBezTo>
                              <a:pt x="55153" y="1707"/>
                              <a:pt x="72946" y="197"/>
                              <a:pt x="73143" y="131"/>
                            </a:cubicBezTo>
                            <a:cubicBezTo>
                              <a:pt x="74062" y="66"/>
                              <a:pt x="75113" y="0"/>
                              <a:pt x="76163" y="0"/>
                            </a:cubicBezTo>
                            <a:cubicBezTo>
                              <a:pt x="83123" y="0"/>
                              <a:pt x="96123" y="1838"/>
                              <a:pt x="104593" y="14248"/>
                            </a:cubicBezTo>
                            <a:cubicBezTo>
                              <a:pt x="109649" y="21601"/>
                              <a:pt x="113982" y="37162"/>
                              <a:pt x="114967" y="51279"/>
                            </a:cubicBezTo>
                            <a:lnTo>
                              <a:pt x="125538" y="218576"/>
                            </a:lnTo>
                            <a:cubicBezTo>
                              <a:pt x="125538" y="234137"/>
                              <a:pt x="114902" y="247006"/>
                              <a:pt x="101770" y="247006"/>
                            </a:cubicBezTo>
                            <a:lnTo>
                              <a:pt x="23768" y="247006"/>
                            </a:lnTo>
                            <a:close/>
                          </a:path>
                        </a:pathLst>
                      </a:custGeom>
                      <a:solidFill>
                        <a:srgbClr val="F78C1F"/>
                      </a:solidFill>
                      <a:ln w="654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2001642-EABF-EB4B-8AEE-8128EDD4E44B}"/>
                          </a:ext>
                        </a:extLst>
                      </p:cNvPr>
                      <p:cNvSpPr/>
                      <p:nvPr/>
                    </p:nvSpPr>
                    <p:spPr>
                      <a:xfrm>
                        <a:off x="6446047" y="1904299"/>
                        <a:ext cx="132169" cy="253505"/>
                      </a:xfrm>
                      <a:custGeom>
                        <a:avLst/>
                        <a:gdLst>
                          <a:gd name="connsiteX0" fmla="*/ 79446 w 132169"/>
                          <a:gd name="connsiteY0" fmla="*/ 6566 h 253505"/>
                          <a:gd name="connsiteX1" fmla="*/ 105184 w 132169"/>
                          <a:gd name="connsiteY1" fmla="*/ 19369 h 253505"/>
                          <a:gd name="connsiteX2" fmla="*/ 114967 w 132169"/>
                          <a:gd name="connsiteY2" fmla="*/ 54693 h 253505"/>
                          <a:gd name="connsiteX3" fmla="*/ 125473 w 132169"/>
                          <a:gd name="connsiteY3" fmla="*/ 221793 h 253505"/>
                          <a:gd name="connsiteX4" fmla="*/ 105053 w 132169"/>
                          <a:gd name="connsiteY4" fmla="*/ 246940 h 253505"/>
                          <a:gd name="connsiteX5" fmla="*/ 26920 w 132169"/>
                          <a:gd name="connsiteY5" fmla="*/ 246940 h 253505"/>
                          <a:gd name="connsiteX6" fmla="*/ 6500 w 132169"/>
                          <a:gd name="connsiteY6" fmla="*/ 221859 h 253505"/>
                          <a:gd name="connsiteX7" fmla="*/ 20617 w 132169"/>
                          <a:gd name="connsiteY7" fmla="*/ 74522 h 253505"/>
                          <a:gd name="connsiteX8" fmla="*/ 48324 w 132169"/>
                          <a:gd name="connsiteY8" fmla="*/ 16218 h 253505"/>
                          <a:gd name="connsiteX9" fmla="*/ 76623 w 132169"/>
                          <a:gd name="connsiteY9" fmla="*/ 6631 h 253505"/>
                          <a:gd name="connsiteX10" fmla="*/ 79446 w 132169"/>
                          <a:gd name="connsiteY10" fmla="*/ 6566 h 253505"/>
                          <a:gd name="connsiteX11" fmla="*/ 79446 w 132169"/>
                          <a:gd name="connsiteY11" fmla="*/ 0 h 253505"/>
                          <a:gd name="connsiteX12" fmla="*/ 76163 w 132169"/>
                          <a:gd name="connsiteY12" fmla="*/ 131 h 253505"/>
                          <a:gd name="connsiteX13" fmla="*/ 44516 w 132169"/>
                          <a:gd name="connsiteY13" fmla="*/ 10899 h 253505"/>
                          <a:gd name="connsiteX14" fmla="*/ 14116 w 132169"/>
                          <a:gd name="connsiteY14" fmla="*/ 73865 h 253505"/>
                          <a:gd name="connsiteX15" fmla="*/ 0 w 132169"/>
                          <a:gd name="connsiteY15" fmla="*/ 221596 h 253505"/>
                          <a:gd name="connsiteX16" fmla="*/ 27051 w 132169"/>
                          <a:gd name="connsiteY16" fmla="*/ 253506 h 253505"/>
                          <a:gd name="connsiteX17" fmla="*/ 105119 w 132169"/>
                          <a:gd name="connsiteY17" fmla="*/ 253506 h 253505"/>
                          <a:gd name="connsiteX18" fmla="*/ 132170 w 132169"/>
                          <a:gd name="connsiteY18" fmla="*/ 221596 h 253505"/>
                          <a:gd name="connsiteX19" fmla="*/ 121599 w 132169"/>
                          <a:gd name="connsiteY19" fmla="*/ 54299 h 253505"/>
                          <a:gd name="connsiteX20" fmla="*/ 110699 w 132169"/>
                          <a:gd name="connsiteY20" fmla="*/ 15692 h 253505"/>
                          <a:gd name="connsiteX21" fmla="*/ 79446 w 132169"/>
                          <a:gd name="connsiteY21" fmla="*/ 0 h 25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169" h="253505">
                            <a:moveTo>
                              <a:pt x="79446" y="6566"/>
                            </a:moveTo>
                            <a:cubicBezTo>
                              <a:pt x="87194" y="6566"/>
                              <a:pt x="97962" y="8798"/>
                              <a:pt x="105184" y="19369"/>
                            </a:cubicBezTo>
                            <a:cubicBezTo>
                              <a:pt x="109912" y="26329"/>
                              <a:pt x="114048" y="41168"/>
                              <a:pt x="114967" y="54693"/>
                            </a:cubicBezTo>
                            <a:lnTo>
                              <a:pt x="125473" y="221793"/>
                            </a:lnTo>
                            <a:cubicBezTo>
                              <a:pt x="125407" y="235712"/>
                              <a:pt x="116215" y="246940"/>
                              <a:pt x="105053" y="246940"/>
                            </a:cubicBezTo>
                            <a:lnTo>
                              <a:pt x="26920" y="246940"/>
                            </a:lnTo>
                            <a:cubicBezTo>
                              <a:pt x="15692" y="246940"/>
                              <a:pt x="6566" y="235712"/>
                              <a:pt x="6500" y="221859"/>
                            </a:cubicBezTo>
                            <a:lnTo>
                              <a:pt x="20617" y="74522"/>
                            </a:lnTo>
                            <a:cubicBezTo>
                              <a:pt x="23374" y="48390"/>
                              <a:pt x="36834" y="24359"/>
                              <a:pt x="48324" y="16218"/>
                            </a:cubicBezTo>
                            <a:cubicBezTo>
                              <a:pt x="59618" y="8207"/>
                              <a:pt x="76492" y="6697"/>
                              <a:pt x="76623" y="6631"/>
                            </a:cubicBezTo>
                            <a:cubicBezTo>
                              <a:pt x="77476" y="6631"/>
                              <a:pt x="78461" y="6566"/>
                              <a:pt x="79446" y="6566"/>
                            </a:cubicBezTo>
                            <a:moveTo>
                              <a:pt x="79446" y="0"/>
                            </a:moveTo>
                            <a:cubicBezTo>
                              <a:pt x="78264" y="0"/>
                              <a:pt x="77214" y="66"/>
                              <a:pt x="76163" y="131"/>
                            </a:cubicBezTo>
                            <a:cubicBezTo>
                              <a:pt x="76163" y="131"/>
                              <a:pt x="57516" y="1641"/>
                              <a:pt x="44516" y="10899"/>
                            </a:cubicBezTo>
                            <a:cubicBezTo>
                              <a:pt x="30728" y="20748"/>
                              <a:pt x="16940" y="46880"/>
                              <a:pt x="14116" y="73865"/>
                            </a:cubicBezTo>
                            <a:lnTo>
                              <a:pt x="0" y="221596"/>
                            </a:lnTo>
                            <a:cubicBezTo>
                              <a:pt x="0" y="239258"/>
                              <a:pt x="12081" y="253506"/>
                              <a:pt x="27051" y="253506"/>
                            </a:cubicBezTo>
                            <a:lnTo>
                              <a:pt x="105119" y="253506"/>
                            </a:lnTo>
                            <a:cubicBezTo>
                              <a:pt x="120023" y="253506"/>
                              <a:pt x="132170" y="239192"/>
                              <a:pt x="132170" y="221596"/>
                            </a:cubicBezTo>
                            <a:lnTo>
                              <a:pt x="121599" y="54299"/>
                            </a:lnTo>
                            <a:cubicBezTo>
                              <a:pt x="120679" y="40248"/>
                              <a:pt x="116412" y="23965"/>
                              <a:pt x="110699" y="15692"/>
                            </a:cubicBezTo>
                            <a:cubicBezTo>
                              <a:pt x="102098" y="3217"/>
                              <a:pt x="89229" y="0"/>
                              <a:pt x="79446" y="0"/>
                            </a:cubicBezTo>
                            <a:close/>
                          </a:path>
                        </a:pathLst>
                      </a:custGeom>
                      <a:solidFill>
                        <a:srgbClr val="DA6727"/>
                      </a:solidFill>
                      <a:ln w="654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332D0EF3-D8F0-7F4A-B7E2-4ED2B9F8F2E7}"/>
                          </a:ext>
                        </a:extLst>
                      </p:cNvPr>
                      <p:cNvSpPr/>
                      <p:nvPr/>
                    </p:nvSpPr>
                    <p:spPr>
                      <a:xfrm>
                        <a:off x="6493479" y="1984074"/>
                        <a:ext cx="65485" cy="178195"/>
                      </a:xfrm>
                      <a:custGeom>
                        <a:avLst/>
                        <a:gdLst>
                          <a:gd name="connsiteX0" fmla="*/ 14943 w 65485"/>
                          <a:gd name="connsiteY0" fmla="*/ 178196 h 178195"/>
                          <a:gd name="connsiteX1" fmla="*/ 8837 w 65485"/>
                          <a:gd name="connsiteY1" fmla="*/ 176883 h 178195"/>
                          <a:gd name="connsiteX2" fmla="*/ 2862 w 65485"/>
                          <a:gd name="connsiteY2" fmla="*/ 152589 h 178195"/>
                          <a:gd name="connsiteX3" fmla="*/ 24857 w 65485"/>
                          <a:gd name="connsiteY3" fmla="*/ 91330 h 178195"/>
                          <a:gd name="connsiteX4" fmla="*/ 24989 w 65485"/>
                          <a:gd name="connsiteY4" fmla="*/ 89689 h 178195"/>
                          <a:gd name="connsiteX5" fmla="*/ 11397 w 65485"/>
                          <a:gd name="connsiteY5" fmla="*/ 6369 h 178195"/>
                          <a:gd name="connsiteX6" fmla="*/ 50661 w 65485"/>
                          <a:gd name="connsiteY6" fmla="*/ 0 h 178195"/>
                          <a:gd name="connsiteX7" fmla="*/ 64909 w 65485"/>
                          <a:gd name="connsiteY7" fmla="*/ 87588 h 178195"/>
                          <a:gd name="connsiteX8" fmla="*/ 63136 w 65485"/>
                          <a:gd name="connsiteY8" fmla="*/ 101967 h 178195"/>
                          <a:gd name="connsiteX9" fmla="*/ 62873 w 65485"/>
                          <a:gd name="connsiteY9" fmla="*/ 102492 h 178195"/>
                          <a:gd name="connsiteX10" fmla="*/ 32408 w 65485"/>
                          <a:gd name="connsiteY10" fmla="*/ 163423 h 178195"/>
                          <a:gd name="connsiteX11" fmla="*/ 14943 w 65485"/>
                          <a:gd name="connsiteY11" fmla="*/ 178196 h 17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85" h="178195">
                            <a:moveTo>
                              <a:pt x="14943" y="178196"/>
                            </a:moveTo>
                            <a:cubicBezTo>
                              <a:pt x="12973" y="178196"/>
                              <a:pt x="10872" y="177736"/>
                              <a:pt x="8837" y="176883"/>
                            </a:cubicBezTo>
                            <a:cubicBezTo>
                              <a:pt x="-421" y="172878"/>
                              <a:pt x="-2391" y="164670"/>
                              <a:pt x="2862" y="152589"/>
                            </a:cubicBezTo>
                            <a:lnTo>
                              <a:pt x="24857" y="91330"/>
                            </a:lnTo>
                            <a:cubicBezTo>
                              <a:pt x="25054" y="90805"/>
                              <a:pt x="25120" y="90214"/>
                              <a:pt x="24989" y="89689"/>
                            </a:cubicBezTo>
                            <a:lnTo>
                              <a:pt x="11397" y="6369"/>
                            </a:lnTo>
                            <a:lnTo>
                              <a:pt x="50661" y="0"/>
                            </a:lnTo>
                            <a:lnTo>
                              <a:pt x="64909" y="87588"/>
                            </a:lnTo>
                            <a:cubicBezTo>
                              <a:pt x="66091" y="92578"/>
                              <a:pt x="65434" y="97568"/>
                              <a:pt x="63136" y="101967"/>
                            </a:cubicBezTo>
                            <a:cubicBezTo>
                              <a:pt x="63070" y="102164"/>
                              <a:pt x="62939" y="102361"/>
                              <a:pt x="62873" y="102492"/>
                            </a:cubicBezTo>
                            <a:lnTo>
                              <a:pt x="32408" y="163423"/>
                            </a:lnTo>
                            <a:cubicBezTo>
                              <a:pt x="28469" y="172681"/>
                              <a:pt x="21903" y="178196"/>
                              <a:pt x="14943" y="178196"/>
                            </a:cubicBezTo>
                            <a:close/>
                          </a:path>
                        </a:pathLst>
                      </a:custGeom>
                      <a:solidFill>
                        <a:srgbClr val="FFD29C"/>
                      </a:solidFill>
                      <a:ln w="654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2A2EBED-6A83-C646-A9B7-EB2DA713D0C0}"/>
                          </a:ext>
                        </a:extLst>
                      </p:cNvPr>
                      <p:cNvSpPr/>
                      <p:nvPr/>
                    </p:nvSpPr>
                    <p:spPr>
                      <a:xfrm>
                        <a:off x="6490226" y="1980200"/>
                        <a:ext cx="72096" cy="185352"/>
                      </a:xfrm>
                      <a:custGeom>
                        <a:avLst/>
                        <a:gdLst>
                          <a:gd name="connsiteX0" fmla="*/ 51288 w 72096"/>
                          <a:gd name="connsiteY0" fmla="*/ 7551 h 185352"/>
                          <a:gd name="connsiteX1" fmla="*/ 65010 w 72096"/>
                          <a:gd name="connsiteY1" fmla="*/ 91856 h 185352"/>
                          <a:gd name="connsiteX2" fmla="*/ 65142 w 72096"/>
                          <a:gd name="connsiteY2" fmla="*/ 92381 h 185352"/>
                          <a:gd name="connsiteX3" fmla="*/ 63631 w 72096"/>
                          <a:gd name="connsiteY3" fmla="*/ 104199 h 185352"/>
                          <a:gd name="connsiteX4" fmla="*/ 63303 w 72096"/>
                          <a:gd name="connsiteY4" fmla="*/ 104987 h 185352"/>
                          <a:gd name="connsiteX5" fmla="*/ 32969 w 72096"/>
                          <a:gd name="connsiteY5" fmla="*/ 165721 h 185352"/>
                          <a:gd name="connsiteX6" fmla="*/ 32838 w 72096"/>
                          <a:gd name="connsiteY6" fmla="*/ 166049 h 185352"/>
                          <a:gd name="connsiteX7" fmla="*/ 18327 w 72096"/>
                          <a:gd name="connsiteY7" fmla="*/ 178787 h 185352"/>
                          <a:gd name="connsiteX8" fmla="*/ 13534 w 72096"/>
                          <a:gd name="connsiteY8" fmla="*/ 177736 h 185352"/>
                          <a:gd name="connsiteX9" fmla="*/ 7034 w 72096"/>
                          <a:gd name="connsiteY9" fmla="*/ 170777 h 185352"/>
                          <a:gd name="connsiteX10" fmla="*/ 9267 w 72096"/>
                          <a:gd name="connsiteY10" fmla="*/ 157776 h 185352"/>
                          <a:gd name="connsiteX11" fmla="*/ 9398 w 72096"/>
                          <a:gd name="connsiteY11" fmla="*/ 157382 h 185352"/>
                          <a:gd name="connsiteX12" fmla="*/ 31328 w 72096"/>
                          <a:gd name="connsiteY12" fmla="*/ 96320 h 185352"/>
                          <a:gd name="connsiteX13" fmla="*/ 31656 w 72096"/>
                          <a:gd name="connsiteY13" fmla="*/ 93037 h 185352"/>
                          <a:gd name="connsiteX14" fmla="*/ 18590 w 72096"/>
                          <a:gd name="connsiteY14" fmla="*/ 12935 h 185352"/>
                          <a:gd name="connsiteX15" fmla="*/ 51288 w 72096"/>
                          <a:gd name="connsiteY15" fmla="*/ 7551 h 185352"/>
                          <a:gd name="connsiteX16" fmla="*/ 56672 w 72096"/>
                          <a:gd name="connsiteY16" fmla="*/ 0 h 185352"/>
                          <a:gd name="connsiteX17" fmla="*/ 10908 w 72096"/>
                          <a:gd name="connsiteY17" fmla="*/ 7419 h 185352"/>
                          <a:gd name="connsiteX18" fmla="*/ 25025 w 72096"/>
                          <a:gd name="connsiteY18" fmla="*/ 94022 h 185352"/>
                          <a:gd name="connsiteX19" fmla="*/ 3095 w 72096"/>
                          <a:gd name="connsiteY19" fmla="*/ 155084 h 185352"/>
                          <a:gd name="connsiteX20" fmla="*/ 10777 w 72096"/>
                          <a:gd name="connsiteY20" fmla="*/ 183711 h 185352"/>
                          <a:gd name="connsiteX21" fmla="*/ 18196 w 72096"/>
                          <a:gd name="connsiteY21" fmla="*/ 185353 h 185352"/>
                          <a:gd name="connsiteX22" fmla="*/ 38747 w 72096"/>
                          <a:gd name="connsiteY22" fmla="*/ 168676 h 185352"/>
                          <a:gd name="connsiteX23" fmla="*/ 69409 w 72096"/>
                          <a:gd name="connsiteY23" fmla="*/ 107285 h 185352"/>
                          <a:gd name="connsiteX24" fmla="*/ 69344 w 72096"/>
                          <a:gd name="connsiteY24" fmla="*/ 107285 h 185352"/>
                          <a:gd name="connsiteX25" fmla="*/ 71445 w 72096"/>
                          <a:gd name="connsiteY25" fmla="*/ 90805 h 185352"/>
                          <a:gd name="connsiteX26" fmla="*/ 56672 w 72096"/>
                          <a:gd name="connsiteY26" fmla="*/ 0 h 18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96" h="185352">
                            <a:moveTo>
                              <a:pt x="51288" y="7551"/>
                            </a:moveTo>
                            <a:lnTo>
                              <a:pt x="65010" y="91856"/>
                            </a:lnTo>
                            <a:cubicBezTo>
                              <a:pt x="65010" y="92053"/>
                              <a:pt x="65076" y="92184"/>
                              <a:pt x="65142" y="92381"/>
                            </a:cubicBezTo>
                            <a:cubicBezTo>
                              <a:pt x="66127" y="96320"/>
                              <a:pt x="65536" y="100522"/>
                              <a:pt x="63631" y="104199"/>
                            </a:cubicBezTo>
                            <a:cubicBezTo>
                              <a:pt x="63500" y="104462"/>
                              <a:pt x="63369" y="104725"/>
                              <a:pt x="63303" y="104987"/>
                            </a:cubicBezTo>
                            <a:lnTo>
                              <a:pt x="32969" y="165721"/>
                            </a:lnTo>
                            <a:cubicBezTo>
                              <a:pt x="32904" y="165852"/>
                              <a:pt x="32838" y="165918"/>
                              <a:pt x="32838" y="166049"/>
                            </a:cubicBezTo>
                            <a:cubicBezTo>
                              <a:pt x="29424" y="173863"/>
                              <a:pt x="23843" y="178787"/>
                              <a:pt x="18327" y="178787"/>
                            </a:cubicBezTo>
                            <a:cubicBezTo>
                              <a:pt x="16752" y="178787"/>
                              <a:pt x="15176" y="178459"/>
                              <a:pt x="13534" y="177736"/>
                            </a:cubicBezTo>
                            <a:cubicBezTo>
                              <a:pt x="8610" y="175570"/>
                              <a:pt x="7494" y="172746"/>
                              <a:pt x="7034" y="170777"/>
                            </a:cubicBezTo>
                            <a:cubicBezTo>
                              <a:pt x="6246" y="167428"/>
                              <a:pt x="7034" y="162898"/>
                              <a:pt x="9267" y="157776"/>
                            </a:cubicBezTo>
                            <a:cubicBezTo>
                              <a:pt x="9332" y="157645"/>
                              <a:pt x="9398" y="157514"/>
                              <a:pt x="9398" y="157382"/>
                            </a:cubicBezTo>
                            <a:lnTo>
                              <a:pt x="31328" y="96320"/>
                            </a:lnTo>
                            <a:cubicBezTo>
                              <a:pt x="31722" y="95270"/>
                              <a:pt x="31787" y="94154"/>
                              <a:pt x="31656" y="93037"/>
                            </a:cubicBezTo>
                            <a:lnTo>
                              <a:pt x="18590" y="12935"/>
                            </a:lnTo>
                            <a:lnTo>
                              <a:pt x="51288" y="7551"/>
                            </a:lnTo>
                            <a:moveTo>
                              <a:pt x="56672" y="0"/>
                            </a:moveTo>
                            <a:lnTo>
                              <a:pt x="10908" y="7419"/>
                            </a:lnTo>
                            <a:lnTo>
                              <a:pt x="25025" y="94022"/>
                            </a:lnTo>
                            <a:lnTo>
                              <a:pt x="3095" y="155084"/>
                            </a:lnTo>
                            <a:cubicBezTo>
                              <a:pt x="-2421" y="167691"/>
                              <a:pt x="-976" y="178590"/>
                              <a:pt x="10777" y="183711"/>
                            </a:cubicBezTo>
                            <a:cubicBezTo>
                              <a:pt x="13337" y="184827"/>
                              <a:pt x="15767" y="185353"/>
                              <a:pt x="18196" y="185353"/>
                            </a:cubicBezTo>
                            <a:cubicBezTo>
                              <a:pt x="26929" y="185353"/>
                              <a:pt x="34414" y="178590"/>
                              <a:pt x="38747" y="168676"/>
                            </a:cubicBezTo>
                            <a:lnTo>
                              <a:pt x="69409" y="107285"/>
                            </a:lnTo>
                            <a:lnTo>
                              <a:pt x="69344" y="107285"/>
                            </a:lnTo>
                            <a:cubicBezTo>
                              <a:pt x="72101" y="102098"/>
                              <a:pt x="72758" y="96255"/>
                              <a:pt x="71445" y="90805"/>
                            </a:cubicBezTo>
                            <a:lnTo>
                              <a:pt x="56672" y="0"/>
                            </a:lnTo>
                            <a:close/>
                          </a:path>
                        </a:pathLst>
                      </a:custGeom>
                      <a:solidFill>
                        <a:srgbClr val="EDBD82"/>
                      </a:solidFill>
                      <a:ln w="654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E7A0236-5F94-0041-91FE-D9DBA66157CD}"/>
                          </a:ext>
                        </a:extLst>
                      </p:cNvPr>
                      <p:cNvSpPr/>
                      <p:nvPr/>
                    </p:nvSpPr>
                    <p:spPr>
                      <a:xfrm>
                        <a:off x="6487890" y="1980200"/>
                        <a:ext cx="74497" cy="193559"/>
                      </a:xfrm>
                      <a:custGeom>
                        <a:avLst/>
                        <a:gdLst>
                          <a:gd name="connsiteX0" fmla="*/ 53623 w 74497"/>
                          <a:gd name="connsiteY0" fmla="*/ 7551 h 193559"/>
                          <a:gd name="connsiteX1" fmla="*/ 67346 w 74497"/>
                          <a:gd name="connsiteY1" fmla="*/ 91856 h 193559"/>
                          <a:gd name="connsiteX2" fmla="*/ 67477 w 74497"/>
                          <a:gd name="connsiteY2" fmla="*/ 92381 h 193559"/>
                          <a:gd name="connsiteX3" fmla="*/ 65967 w 74497"/>
                          <a:gd name="connsiteY3" fmla="*/ 104199 h 193559"/>
                          <a:gd name="connsiteX4" fmla="*/ 65639 w 74497"/>
                          <a:gd name="connsiteY4" fmla="*/ 104987 h 193559"/>
                          <a:gd name="connsiteX5" fmla="*/ 35961 w 74497"/>
                          <a:gd name="connsiteY5" fmla="*/ 164211 h 193559"/>
                          <a:gd name="connsiteX6" fmla="*/ 35830 w 74497"/>
                          <a:gd name="connsiteY6" fmla="*/ 164539 h 193559"/>
                          <a:gd name="connsiteX7" fmla="*/ 11405 w 74497"/>
                          <a:gd name="connsiteY7" fmla="*/ 186994 h 193559"/>
                          <a:gd name="connsiteX8" fmla="*/ 9632 w 74497"/>
                          <a:gd name="connsiteY8" fmla="*/ 186666 h 193559"/>
                          <a:gd name="connsiteX9" fmla="*/ 12259 w 74497"/>
                          <a:gd name="connsiteY9" fmla="*/ 156201 h 193559"/>
                          <a:gd name="connsiteX10" fmla="*/ 12456 w 74497"/>
                          <a:gd name="connsiteY10" fmla="*/ 155807 h 193559"/>
                          <a:gd name="connsiteX11" fmla="*/ 33663 w 74497"/>
                          <a:gd name="connsiteY11" fmla="*/ 96320 h 193559"/>
                          <a:gd name="connsiteX12" fmla="*/ 33992 w 74497"/>
                          <a:gd name="connsiteY12" fmla="*/ 93037 h 193559"/>
                          <a:gd name="connsiteX13" fmla="*/ 20926 w 74497"/>
                          <a:gd name="connsiteY13" fmla="*/ 12935 h 193559"/>
                          <a:gd name="connsiteX14" fmla="*/ 53623 w 74497"/>
                          <a:gd name="connsiteY14" fmla="*/ 7551 h 193559"/>
                          <a:gd name="connsiteX15" fmla="*/ 59007 w 74497"/>
                          <a:gd name="connsiteY15" fmla="*/ 0 h 193559"/>
                          <a:gd name="connsiteX16" fmla="*/ 13244 w 74497"/>
                          <a:gd name="connsiteY16" fmla="*/ 7485 h 193559"/>
                          <a:gd name="connsiteX17" fmla="*/ 27360 w 74497"/>
                          <a:gd name="connsiteY17" fmla="*/ 94088 h 193559"/>
                          <a:gd name="connsiteX18" fmla="*/ 6153 w 74497"/>
                          <a:gd name="connsiteY18" fmla="*/ 153574 h 193559"/>
                          <a:gd name="connsiteX19" fmla="*/ 6940 w 74497"/>
                          <a:gd name="connsiteY19" fmla="*/ 192706 h 193559"/>
                          <a:gd name="connsiteX20" fmla="*/ 11340 w 74497"/>
                          <a:gd name="connsiteY20" fmla="*/ 193560 h 193559"/>
                          <a:gd name="connsiteX21" fmla="*/ 41805 w 74497"/>
                          <a:gd name="connsiteY21" fmla="*/ 167165 h 193559"/>
                          <a:gd name="connsiteX22" fmla="*/ 71811 w 74497"/>
                          <a:gd name="connsiteY22" fmla="*/ 107351 h 193559"/>
                          <a:gd name="connsiteX23" fmla="*/ 71745 w 74497"/>
                          <a:gd name="connsiteY23" fmla="*/ 107351 h 193559"/>
                          <a:gd name="connsiteX24" fmla="*/ 73846 w 74497"/>
                          <a:gd name="connsiteY24" fmla="*/ 90871 h 193559"/>
                          <a:gd name="connsiteX25" fmla="*/ 59007 w 74497"/>
                          <a:gd name="connsiteY25" fmla="*/ 0 h 19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497" h="193559">
                            <a:moveTo>
                              <a:pt x="53623" y="7551"/>
                            </a:moveTo>
                            <a:lnTo>
                              <a:pt x="67346" y="91856"/>
                            </a:lnTo>
                            <a:cubicBezTo>
                              <a:pt x="67346" y="92053"/>
                              <a:pt x="67412" y="92184"/>
                              <a:pt x="67477" y="92381"/>
                            </a:cubicBezTo>
                            <a:cubicBezTo>
                              <a:pt x="68462" y="96320"/>
                              <a:pt x="67871" y="100522"/>
                              <a:pt x="65967" y="104199"/>
                            </a:cubicBezTo>
                            <a:cubicBezTo>
                              <a:pt x="65836" y="104462"/>
                              <a:pt x="65704" y="104725"/>
                              <a:pt x="65639" y="104987"/>
                            </a:cubicBezTo>
                            <a:lnTo>
                              <a:pt x="35961" y="164211"/>
                            </a:lnTo>
                            <a:cubicBezTo>
                              <a:pt x="35896" y="164342"/>
                              <a:pt x="35830" y="164408"/>
                              <a:pt x="35830" y="164539"/>
                            </a:cubicBezTo>
                            <a:cubicBezTo>
                              <a:pt x="31562" y="174322"/>
                              <a:pt x="18956" y="186994"/>
                              <a:pt x="11405" y="186994"/>
                            </a:cubicBezTo>
                            <a:cubicBezTo>
                              <a:pt x="10749" y="186994"/>
                              <a:pt x="10158" y="186863"/>
                              <a:pt x="9632" y="186666"/>
                            </a:cubicBezTo>
                            <a:cubicBezTo>
                              <a:pt x="4249" y="184302"/>
                              <a:pt x="6678" y="169004"/>
                              <a:pt x="12259" y="156201"/>
                            </a:cubicBezTo>
                            <a:lnTo>
                              <a:pt x="12456" y="155807"/>
                            </a:lnTo>
                            <a:lnTo>
                              <a:pt x="33663" y="96320"/>
                            </a:lnTo>
                            <a:cubicBezTo>
                              <a:pt x="34057" y="95270"/>
                              <a:pt x="34123" y="94154"/>
                              <a:pt x="33992" y="93037"/>
                            </a:cubicBezTo>
                            <a:lnTo>
                              <a:pt x="20926" y="12935"/>
                            </a:lnTo>
                            <a:lnTo>
                              <a:pt x="53623" y="7551"/>
                            </a:lnTo>
                            <a:moveTo>
                              <a:pt x="59007" y="0"/>
                            </a:moveTo>
                            <a:lnTo>
                              <a:pt x="13244" y="7485"/>
                            </a:lnTo>
                            <a:lnTo>
                              <a:pt x="27360" y="94088"/>
                            </a:lnTo>
                            <a:lnTo>
                              <a:pt x="6153" y="153574"/>
                            </a:lnTo>
                            <a:cubicBezTo>
                              <a:pt x="769" y="165852"/>
                              <a:pt x="-4812" y="187585"/>
                              <a:pt x="6940" y="192706"/>
                            </a:cubicBezTo>
                            <a:cubicBezTo>
                              <a:pt x="8319" y="193297"/>
                              <a:pt x="9764" y="193560"/>
                              <a:pt x="11340" y="193560"/>
                            </a:cubicBezTo>
                            <a:cubicBezTo>
                              <a:pt x="22698" y="193560"/>
                              <a:pt x="37078" y="177999"/>
                              <a:pt x="41805" y="167165"/>
                            </a:cubicBezTo>
                            <a:lnTo>
                              <a:pt x="71811" y="107351"/>
                            </a:lnTo>
                            <a:lnTo>
                              <a:pt x="71745" y="107351"/>
                            </a:lnTo>
                            <a:cubicBezTo>
                              <a:pt x="74503" y="102164"/>
                              <a:pt x="75159" y="96320"/>
                              <a:pt x="73846" y="90871"/>
                            </a:cubicBezTo>
                            <a:lnTo>
                              <a:pt x="59007" y="0"/>
                            </a:lnTo>
                            <a:close/>
                          </a:path>
                        </a:pathLst>
                      </a:custGeom>
                      <a:solidFill>
                        <a:srgbClr val="EDBD82"/>
                      </a:solidFill>
                      <a:ln w="654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34081A9-F7BF-2B48-89AE-862BDB06EC9C}"/>
                          </a:ext>
                        </a:extLst>
                      </p:cNvPr>
                      <p:cNvSpPr/>
                      <p:nvPr/>
                    </p:nvSpPr>
                    <p:spPr>
                      <a:xfrm>
                        <a:off x="6486544" y="1919926"/>
                        <a:ext cx="76636" cy="99406"/>
                      </a:xfrm>
                      <a:custGeom>
                        <a:avLst/>
                        <a:gdLst>
                          <a:gd name="connsiteX0" fmla="*/ 539 w 76636"/>
                          <a:gd name="connsiteY0" fmla="*/ 39001 h 99406"/>
                          <a:gd name="connsiteX1" fmla="*/ 5923 w 76636"/>
                          <a:gd name="connsiteY1" fmla="*/ 14248 h 99406"/>
                          <a:gd name="connsiteX2" fmla="*/ 27196 w 76636"/>
                          <a:gd name="connsiteY2" fmla="*/ 525 h 99406"/>
                          <a:gd name="connsiteX3" fmla="*/ 33171 w 76636"/>
                          <a:gd name="connsiteY3" fmla="*/ 0 h 99406"/>
                          <a:gd name="connsiteX4" fmla="*/ 65672 w 76636"/>
                          <a:gd name="connsiteY4" fmla="*/ 27182 h 99406"/>
                          <a:gd name="connsiteX5" fmla="*/ 76637 w 76636"/>
                          <a:gd name="connsiteY5" fmla="*/ 87588 h 99406"/>
                          <a:gd name="connsiteX6" fmla="*/ 11570 w 76636"/>
                          <a:gd name="connsiteY6" fmla="*/ 99406 h 99406"/>
                          <a:gd name="connsiteX7" fmla="*/ 539 w 76636"/>
                          <a:gd name="connsiteY7" fmla="*/ 39001 h 9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36" h="99406">
                            <a:moveTo>
                              <a:pt x="539" y="39001"/>
                            </a:moveTo>
                            <a:cubicBezTo>
                              <a:pt x="-1037" y="30334"/>
                              <a:pt x="867" y="21536"/>
                              <a:pt x="5923" y="14248"/>
                            </a:cubicBezTo>
                            <a:cubicBezTo>
                              <a:pt x="10979" y="6960"/>
                              <a:pt x="18529" y="2101"/>
                              <a:pt x="27196" y="525"/>
                            </a:cubicBezTo>
                            <a:cubicBezTo>
                              <a:pt x="29166" y="197"/>
                              <a:pt x="31136" y="0"/>
                              <a:pt x="33171" y="0"/>
                            </a:cubicBezTo>
                            <a:cubicBezTo>
                              <a:pt x="49126" y="0"/>
                              <a:pt x="62849" y="11425"/>
                              <a:pt x="65672" y="27182"/>
                            </a:cubicBezTo>
                            <a:lnTo>
                              <a:pt x="76637" y="87588"/>
                            </a:lnTo>
                            <a:lnTo>
                              <a:pt x="11570" y="99406"/>
                            </a:lnTo>
                            <a:lnTo>
                              <a:pt x="539" y="39001"/>
                            </a:lnTo>
                            <a:close/>
                          </a:path>
                        </a:pathLst>
                      </a:custGeom>
                      <a:solidFill>
                        <a:srgbClr val="ED6D23"/>
                      </a:solidFill>
                      <a:ln w="654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E3A5B2B-0D0D-1346-BA8F-23B6FCEB93EE}"/>
                          </a:ext>
                        </a:extLst>
                      </p:cNvPr>
                      <p:cNvSpPr/>
                      <p:nvPr/>
                    </p:nvSpPr>
                    <p:spPr>
                      <a:xfrm>
                        <a:off x="6483268" y="1916643"/>
                        <a:ext cx="83720" cy="106497"/>
                      </a:xfrm>
                      <a:custGeom>
                        <a:avLst/>
                        <a:gdLst>
                          <a:gd name="connsiteX0" fmla="*/ 36381 w 83720"/>
                          <a:gd name="connsiteY0" fmla="*/ 6566 h 106497"/>
                          <a:gd name="connsiteX1" fmla="*/ 65665 w 83720"/>
                          <a:gd name="connsiteY1" fmla="*/ 31056 h 106497"/>
                          <a:gd name="connsiteX2" fmla="*/ 76039 w 83720"/>
                          <a:gd name="connsiteY2" fmla="*/ 88179 h 106497"/>
                          <a:gd name="connsiteX3" fmla="*/ 17406 w 83720"/>
                          <a:gd name="connsiteY3" fmla="*/ 98815 h 106497"/>
                          <a:gd name="connsiteX4" fmla="*/ 7032 w 83720"/>
                          <a:gd name="connsiteY4" fmla="*/ 41693 h 106497"/>
                          <a:gd name="connsiteX5" fmla="*/ 31063 w 83720"/>
                          <a:gd name="connsiteY5" fmla="*/ 7091 h 106497"/>
                          <a:gd name="connsiteX6" fmla="*/ 36381 w 83720"/>
                          <a:gd name="connsiteY6" fmla="*/ 6566 h 106497"/>
                          <a:gd name="connsiteX7" fmla="*/ 36381 w 83720"/>
                          <a:gd name="connsiteY7" fmla="*/ 0 h 106497"/>
                          <a:gd name="connsiteX8" fmla="*/ 29881 w 83720"/>
                          <a:gd name="connsiteY8" fmla="*/ 591 h 106497"/>
                          <a:gd name="connsiteX9" fmla="*/ 598 w 83720"/>
                          <a:gd name="connsiteY9" fmla="*/ 42875 h 106497"/>
                          <a:gd name="connsiteX10" fmla="*/ 12153 w 83720"/>
                          <a:gd name="connsiteY10" fmla="*/ 106497 h 106497"/>
                          <a:gd name="connsiteX11" fmla="*/ 83721 w 83720"/>
                          <a:gd name="connsiteY11" fmla="*/ 93497 h 106497"/>
                          <a:gd name="connsiteX12" fmla="*/ 72165 w 83720"/>
                          <a:gd name="connsiteY12" fmla="*/ 29874 h 106497"/>
                          <a:gd name="connsiteX13" fmla="*/ 36381 w 83720"/>
                          <a:gd name="connsiteY13" fmla="*/ 0 h 106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720" h="106497">
                            <a:moveTo>
                              <a:pt x="36381" y="6566"/>
                            </a:moveTo>
                            <a:cubicBezTo>
                              <a:pt x="50760" y="6566"/>
                              <a:pt x="63104" y="16874"/>
                              <a:pt x="65665" y="31056"/>
                            </a:cubicBezTo>
                            <a:lnTo>
                              <a:pt x="76039" y="88179"/>
                            </a:lnTo>
                            <a:lnTo>
                              <a:pt x="17406" y="98815"/>
                            </a:lnTo>
                            <a:lnTo>
                              <a:pt x="7032" y="41693"/>
                            </a:lnTo>
                            <a:cubicBezTo>
                              <a:pt x="4077" y="25541"/>
                              <a:pt x="14845" y="9980"/>
                              <a:pt x="31063" y="7091"/>
                            </a:cubicBezTo>
                            <a:cubicBezTo>
                              <a:pt x="32836" y="6763"/>
                              <a:pt x="34608" y="6566"/>
                              <a:pt x="36381" y="6566"/>
                            </a:cubicBezTo>
                            <a:moveTo>
                              <a:pt x="36381" y="0"/>
                            </a:moveTo>
                            <a:cubicBezTo>
                              <a:pt x="34214" y="0"/>
                              <a:pt x="32048" y="197"/>
                              <a:pt x="29881" y="591"/>
                            </a:cubicBezTo>
                            <a:cubicBezTo>
                              <a:pt x="10118" y="4202"/>
                              <a:pt x="-3014" y="23112"/>
                              <a:pt x="598" y="42875"/>
                            </a:cubicBezTo>
                            <a:lnTo>
                              <a:pt x="12153" y="106497"/>
                            </a:lnTo>
                            <a:lnTo>
                              <a:pt x="83721" y="93497"/>
                            </a:lnTo>
                            <a:lnTo>
                              <a:pt x="72165" y="29874"/>
                            </a:lnTo>
                            <a:cubicBezTo>
                              <a:pt x="68948" y="12344"/>
                              <a:pt x="53649" y="0"/>
                              <a:pt x="36381" y="0"/>
                            </a:cubicBezTo>
                            <a:close/>
                          </a:path>
                        </a:pathLst>
                      </a:custGeom>
                      <a:solidFill>
                        <a:srgbClr val="DA6727"/>
                      </a:solidFill>
                      <a:ln w="6548" cap="flat">
                        <a:noFill/>
                        <a:prstDash val="solid"/>
                        <a:miter/>
                      </a:ln>
                    </p:spPr>
                    <p:txBody>
                      <a:bodyPr rtlCol="0" anchor="ctr"/>
                      <a:lstStyle/>
                      <a:p>
                        <a:endParaRPr lang="en-US"/>
                      </a:p>
                    </p:txBody>
                  </p:sp>
                  <p:grpSp>
                    <p:nvGrpSpPr>
                      <p:cNvPr id="53" name="Graphic 110">
                        <a:extLst>
                          <a:ext uri="{FF2B5EF4-FFF2-40B4-BE49-F238E27FC236}">
                            <a16:creationId xmlns:a16="http://schemas.microsoft.com/office/drawing/2014/main" id="{F9563403-02FD-B748-8552-A3860E4010E0}"/>
                          </a:ext>
                        </a:extLst>
                      </p:cNvPr>
                      <p:cNvGrpSpPr/>
                      <p:nvPr/>
                    </p:nvGrpSpPr>
                    <p:grpSpPr>
                      <a:xfrm>
                        <a:off x="6459712" y="2135349"/>
                        <a:ext cx="68544" cy="78527"/>
                        <a:chOff x="6459712" y="2135349"/>
                        <a:chExt cx="68544" cy="78527"/>
                      </a:xfrm>
                    </p:grpSpPr>
                    <p:sp>
                      <p:nvSpPr>
                        <p:cNvPr id="58" name="Freeform 57">
                          <a:extLst>
                            <a:ext uri="{FF2B5EF4-FFF2-40B4-BE49-F238E27FC236}">
                              <a16:creationId xmlns:a16="http://schemas.microsoft.com/office/drawing/2014/main" id="{3F8D6A2D-F7F7-104A-9D53-E441510F050E}"/>
                            </a:ext>
                          </a:extLst>
                        </p:cNvPr>
                        <p:cNvSpPr/>
                        <p:nvPr/>
                      </p:nvSpPr>
                      <p:spPr>
                        <a:xfrm>
                          <a:off x="6463037" y="2138709"/>
                          <a:ext cx="61988" cy="71884"/>
                        </a:xfrm>
                        <a:custGeom>
                          <a:avLst/>
                          <a:gdLst>
                            <a:gd name="connsiteX0" fmla="*/ 54183 w 61988"/>
                            <a:gd name="connsiteY0" fmla="*/ 7409 h 71884"/>
                            <a:gd name="connsiteX1" fmla="*/ 49521 w 61988"/>
                            <a:gd name="connsiteY1" fmla="*/ 4914 h 71884"/>
                            <a:gd name="connsiteX2" fmla="*/ 39541 w 61988"/>
                            <a:gd name="connsiteY2" fmla="*/ 186 h 71884"/>
                            <a:gd name="connsiteX3" fmla="*/ 9404 w 61988"/>
                            <a:gd name="connsiteY3" fmla="*/ 14368 h 71884"/>
                            <a:gd name="connsiteX4" fmla="*/ 5136 w 61988"/>
                            <a:gd name="connsiteY4" fmla="*/ 17126 h 71884"/>
                            <a:gd name="connsiteX5" fmla="*/ 1853 w 61988"/>
                            <a:gd name="connsiteY5" fmla="*/ 21985 h 71884"/>
                            <a:gd name="connsiteX6" fmla="*/ 1328 w 61988"/>
                            <a:gd name="connsiteY6" fmla="*/ 23429 h 71884"/>
                            <a:gd name="connsiteX7" fmla="*/ 1328 w 61988"/>
                            <a:gd name="connsiteY7" fmla="*/ 24151 h 71884"/>
                            <a:gd name="connsiteX8" fmla="*/ 146 w 61988"/>
                            <a:gd name="connsiteY8" fmla="*/ 39844 h 71884"/>
                            <a:gd name="connsiteX9" fmla="*/ 3035 w 61988"/>
                            <a:gd name="connsiteY9" fmla="*/ 45687 h 71884"/>
                            <a:gd name="connsiteX10" fmla="*/ 2444 w 61988"/>
                            <a:gd name="connsiteY10" fmla="*/ 53566 h 71884"/>
                            <a:gd name="connsiteX11" fmla="*/ 2576 w 61988"/>
                            <a:gd name="connsiteY11" fmla="*/ 59081 h 71884"/>
                            <a:gd name="connsiteX12" fmla="*/ 5924 w 61988"/>
                            <a:gd name="connsiteY12" fmla="*/ 63743 h 71884"/>
                            <a:gd name="connsiteX13" fmla="*/ 9929 w 61988"/>
                            <a:gd name="connsiteY13" fmla="*/ 64203 h 71884"/>
                            <a:gd name="connsiteX14" fmla="*/ 11439 w 61988"/>
                            <a:gd name="connsiteY14" fmla="*/ 67289 h 71884"/>
                            <a:gd name="connsiteX15" fmla="*/ 17349 w 61988"/>
                            <a:gd name="connsiteY15" fmla="*/ 71031 h 71884"/>
                            <a:gd name="connsiteX16" fmla="*/ 22798 w 61988"/>
                            <a:gd name="connsiteY16" fmla="*/ 67748 h 71884"/>
                            <a:gd name="connsiteX17" fmla="*/ 24899 w 61988"/>
                            <a:gd name="connsiteY17" fmla="*/ 69390 h 71884"/>
                            <a:gd name="connsiteX18" fmla="*/ 29692 w 61988"/>
                            <a:gd name="connsiteY18" fmla="*/ 71885 h 71884"/>
                            <a:gd name="connsiteX19" fmla="*/ 37374 w 61988"/>
                            <a:gd name="connsiteY19" fmla="*/ 67420 h 71884"/>
                            <a:gd name="connsiteX20" fmla="*/ 44991 w 61988"/>
                            <a:gd name="connsiteY20" fmla="*/ 69258 h 71884"/>
                            <a:gd name="connsiteX21" fmla="*/ 56612 w 61988"/>
                            <a:gd name="connsiteY21" fmla="*/ 48707 h 71884"/>
                            <a:gd name="connsiteX22" fmla="*/ 61405 w 61988"/>
                            <a:gd name="connsiteY22" fmla="*/ 26843 h 71884"/>
                            <a:gd name="connsiteX23" fmla="*/ 61865 w 61988"/>
                            <a:gd name="connsiteY23" fmla="*/ 22707 h 71884"/>
                            <a:gd name="connsiteX24" fmla="*/ 54183 w 61988"/>
                            <a:gd name="connsiteY24" fmla="*/ 7409 h 7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988" h="71884">
                              <a:moveTo>
                                <a:pt x="54183" y="7409"/>
                              </a:moveTo>
                              <a:cubicBezTo>
                                <a:pt x="52410" y="6555"/>
                                <a:pt x="50966" y="5701"/>
                                <a:pt x="49521" y="4914"/>
                              </a:cubicBezTo>
                              <a:cubicBezTo>
                                <a:pt x="46566" y="3272"/>
                                <a:pt x="43809" y="1762"/>
                                <a:pt x="39541" y="186"/>
                              </a:cubicBezTo>
                              <a:cubicBezTo>
                                <a:pt x="34288" y="-1718"/>
                                <a:pt x="14000" y="11545"/>
                                <a:pt x="9404" y="14368"/>
                              </a:cubicBezTo>
                              <a:cubicBezTo>
                                <a:pt x="7894" y="15288"/>
                                <a:pt x="6449" y="16207"/>
                                <a:pt x="5136" y="17126"/>
                              </a:cubicBezTo>
                              <a:cubicBezTo>
                                <a:pt x="3363" y="18308"/>
                                <a:pt x="2247" y="20146"/>
                                <a:pt x="1853" y="21985"/>
                              </a:cubicBezTo>
                              <a:cubicBezTo>
                                <a:pt x="1722" y="22313"/>
                                <a:pt x="1459" y="22838"/>
                                <a:pt x="1328" y="23429"/>
                              </a:cubicBezTo>
                              <a:cubicBezTo>
                                <a:pt x="1262" y="23692"/>
                                <a:pt x="1262" y="23889"/>
                                <a:pt x="1328" y="24151"/>
                              </a:cubicBezTo>
                              <a:cubicBezTo>
                                <a:pt x="1328" y="24217"/>
                                <a:pt x="1656" y="34131"/>
                                <a:pt x="146" y="39844"/>
                              </a:cubicBezTo>
                              <a:cubicBezTo>
                                <a:pt x="-445" y="42076"/>
                                <a:pt x="803" y="45359"/>
                                <a:pt x="3035" y="45687"/>
                              </a:cubicBezTo>
                              <a:cubicBezTo>
                                <a:pt x="3035" y="45687"/>
                                <a:pt x="2838" y="50874"/>
                                <a:pt x="2444" y="53566"/>
                              </a:cubicBezTo>
                              <a:cubicBezTo>
                                <a:pt x="1985" y="56718"/>
                                <a:pt x="2444" y="57637"/>
                                <a:pt x="2576" y="59081"/>
                              </a:cubicBezTo>
                              <a:cubicBezTo>
                                <a:pt x="2773" y="61445"/>
                                <a:pt x="4020" y="63021"/>
                                <a:pt x="5924" y="63743"/>
                              </a:cubicBezTo>
                              <a:cubicBezTo>
                                <a:pt x="8222" y="64662"/>
                                <a:pt x="8879" y="63678"/>
                                <a:pt x="9929" y="64203"/>
                              </a:cubicBezTo>
                              <a:cubicBezTo>
                                <a:pt x="10980" y="64728"/>
                                <a:pt x="10914" y="65976"/>
                                <a:pt x="11439" y="67289"/>
                              </a:cubicBezTo>
                              <a:cubicBezTo>
                                <a:pt x="12884" y="70769"/>
                                <a:pt x="16101" y="71163"/>
                                <a:pt x="17349" y="71031"/>
                              </a:cubicBezTo>
                              <a:cubicBezTo>
                                <a:pt x="21419" y="70572"/>
                                <a:pt x="22076" y="67880"/>
                                <a:pt x="22798" y="67748"/>
                              </a:cubicBezTo>
                              <a:cubicBezTo>
                                <a:pt x="24111" y="67551"/>
                                <a:pt x="24571" y="68602"/>
                                <a:pt x="24899" y="69390"/>
                              </a:cubicBezTo>
                              <a:cubicBezTo>
                                <a:pt x="25622" y="71097"/>
                                <a:pt x="27788" y="71688"/>
                                <a:pt x="29692" y="71885"/>
                              </a:cubicBezTo>
                              <a:cubicBezTo>
                                <a:pt x="34485" y="71425"/>
                                <a:pt x="37112" y="66829"/>
                                <a:pt x="37374" y="67420"/>
                              </a:cubicBezTo>
                              <a:cubicBezTo>
                                <a:pt x="38359" y="69718"/>
                                <a:pt x="42824" y="70703"/>
                                <a:pt x="44991" y="69258"/>
                              </a:cubicBezTo>
                              <a:cubicBezTo>
                                <a:pt x="46829" y="68011"/>
                                <a:pt x="48339" y="69390"/>
                                <a:pt x="56612" y="48707"/>
                              </a:cubicBezTo>
                              <a:cubicBezTo>
                                <a:pt x="58319" y="45031"/>
                                <a:pt x="60486" y="35576"/>
                                <a:pt x="61405" y="26843"/>
                              </a:cubicBezTo>
                              <a:lnTo>
                                <a:pt x="61865" y="22707"/>
                              </a:lnTo>
                              <a:cubicBezTo>
                                <a:pt x="62653" y="16075"/>
                                <a:pt x="59632" y="10101"/>
                                <a:pt x="54183" y="7409"/>
                              </a:cubicBezTo>
                              <a:close/>
                            </a:path>
                          </a:pathLst>
                        </a:custGeom>
                        <a:solidFill>
                          <a:srgbClr val="FFD29C"/>
                        </a:solidFill>
                        <a:ln w="6548" cap="rnd">
                          <a:solidFill>
                            <a:srgbClr val="EDBD82"/>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7992933D-121D-5441-B1C6-3136ECB9AC92}"/>
                            </a:ext>
                          </a:extLst>
                        </p:cNvPr>
                        <p:cNvSpPr/>
                        <p:nvPr/>
                      </p:nvSpPr>
                      <p:spPr>
                        <a:xfrm>
                          <a:off x="6465264" y="2139823"/>
                          <a:ext cx="58479" cy="50134"/>
                        </a:xfrm>
                        <a:custGeom>
                          <a:avLst/>
                          <a:gdLst>
                            <a:gd name="connsiteX0" fmla="*/ 51694 w 58479"/>
                            <a:gd name="connsiteY0" fmla="*/ 7937 h 50134"/>
                            <a:gd name="connsiteX1" fmla="*/ 36789 w 58479"/>
                            <a:gd name="connsiteY1" fmla="*/ 583 h 50134"/>
                            <a:gd name="connsiteX2" fmla="*/ 3369 w 58479"/>
                            <a:gd name="connsiteY2" fmla="*/ 17851 h 50134"/>
                            <a:gd name="connsiteX3" fmla="*/ 743 w 58479"/>
                            <a:gd name="connsiteY3" fmla="*/ 25993 h 50134"/>
                            <a:gd name="connsiteX4" fmla="*/ 5996 w 58479"/>
                            <a:gd name="connsiteY4" fmla="*/ 27174 h 50134"/>
                            <a:gd name="connsiteX5" fmla="*/ 6849 w 58479"/>
                            <a:gd name="connsiteY5" fmla="*/ 30589 h 50134"/>
                            <a:gd name="connsiteX6" fmla="*/ 13743 w 58479"/>
                            <a:gd name="connsiteY6" fmla="*/ 33215 h 50134"/>
                            <a:gd name="connsiteX7" fmla="*/ 17814 w 58479"/>
                            <a:gd name="connsiteY7" fmla="*/ 35644 h 50134"/>
                            <a:gd name="connsiteX8" fmla="*/ 22279 w 58479"/>
                            <a:gd name="connsiteY8" fmla="*/ 40569 h 50134"/>
                            <a:gd name="connsiteX9" fmla="*/ 28582 w 58479"/>
                            <a:gd name="connsiteY9" fmla="*/ 40109 h 50134"/>
                            <a:gd name="connsiteX10" fmla="*/ 31077 w 58479"/>
                            <a:gd name="connsiteY10" fmla="*/ 41225 h 50134"/>
                            <a:gd name="connsiteX11" fmla="*/ 35148 w 58479"/>
                            <a:gd name="connsiteY11" fmla="*/ 45033 h 50134"/>
                            <a:gd name="connsiteX12" fmla="*/ 41254 w 58479"/>
                            <a:gd name="connsiteY12" fmla="*/ 44836 h 50134"/>
                            <a:gd name="connsiteX13" fmla="*/ 43880 w 58479"/>
                            <a:gd name="connsiteY13" fmla="*/ 45362 h 50134"/>
                            <a:gd name="connsiteX14" fmla="*/ 47360 w 58479"/>
                            <a:gd name="connsiteY14" fmla="*/ 49761 h 50134"/>
                            <a:gd name="connsiteX15" fmla="*/ 58391 w 58479"/>
                            <a:gd name="connsiteY15" fmla="*/ 21331 h 50134"/>
                            <a:gd name="connsiteX16" fmla="*/ 51694 w 58479"/>
                            <a:gd name="connsiteY16" fmla="*/ 7937 h 5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79" h="50134">
                              <a:moveTo>
                                <a:pt x="51694" y="7937"/>
                              </a:moveTo>
                              <a:cubicBezTo>
                                <a:pt x="46310" y="5245"/>
                                <a:pt x="42567" y="4260"/>
                                <a:pt x="36789" y="583"/>
                              </a:cubicBezTo>
                              <a:cubicBezTo>
                                <a:pt x="31537" y="-2831"/>
                                <a:pt x="9804" y="9512"/>
                                <a:pt x="3369" y="17851"/>
                              </a:cubicBezTo>
                              <a:cubicBezTo>
                                <a:pt x="743" y="19624"/>
                                <a:pt x="-1096" y="23366"/>
                                <a:pt x="743" y="25993"/>
                              </a:cubicBezTo>
                              <a:cubicBezTo>
                                <a:pt x="2516" y="28619"/>
                                <a:pt x="3369" y="29013"/>
                                <a:pt x="5996" y="27174"/>
                              </a:cubicBezTo>
                              <a:cubicBezTo>
                                <a:pt x="5996" y="27174"/>
                                <a:pt x="6586" y="29932"/>
                                <a:pt x="6849" y="30589"/>
                              </a:cubicBezTo>
                              <a:cubicBezTo>
                                <a:pt x="8425" y="33872"/>
                                <a:pt x="12496" y="33281"/>
                                <a:pt x="13743" y="33215"/>
                              </a:cubicBezTo>
                              <a:cubicBezTo>
                                <a:pt x="16041" y="33084"/>
                                <a:pt x="17223" y="33412"/>
                                <a:pt x="17814" y="35644"/>
                              </a:cubicBezTo>
                              <a:cubicBezTo>
                                <a:pt x="18339" y="37745"/>
                                <a:pt x="20243" y="39846"/>
                                <a:pt x="22279" y="40569"/>
                              </a:cubicBezTo>
                              <a:cubicBezTo>
                                <a:pt x="24577" y="41357"/>
                                <a:pt x="26218" y="41291"/>
                                <a:pt x="28582" y="40109"/>
                              </a:cubicBezTo>
                              <a:cubicBezTo>
                                <a:pt x="29698" y="39584"/>
                                <a:pt x="30486" y="40109"/>
                                <a:pt x="31077" y="41225"/>
                              </a:cubicBezTo>
                              <a:cubicBezTo>
                                <a:pt x="31930" y="42670"/>
                                <a:pt x="33638" y="44639"/>
                                <a:pt x="35148" y="45033"/>
                              </a:cubicBezTo>
                              <a:cubicBezTo>
                                <a:pt x="37905" y="45821"/>
                                <a:pt x="39415" y="45230"/>
                                <a:pt x="41254" y="44836"/>
                              </a:cubicBezTo>
                              <a:cubicBezTo>
                                <a:pt x="42436" y="44574"/>
                                <a:pt x="42961" y="44639"/>
                                <a:pt x="43880" y="45362"/>
                              </a:cubicBezTo>
                              <a:cubicBezTo>
                                <a:pt x="44668" y="46018"/>
                                <a:pt x="45193" y="48973"/>
                                <a:pt x="47360" y="49761"/>
                              </a:cubicBezTo>
                              <a:cubicBezTo>
                                <a:pt x="56815" y="53109"/>
                                <a:pt x="57012" y="33149"/>
                                <a:pt x="58391" y="21331"/>
                              </a:cubicBezTo>
                              <a:cubicBezTo>
                                <a:pt x="58982" y="15684"/>
                                <a:pt x="56618" y="10366"/>
                                <a:pt x="51694" y="7937"/>
                              </a:cubicBezTo>
                              <a:close/>
                            </a:path>
                          </a:pathLst>
                        </a:custGeom>
                        <a:solidFill>
                          <a:srgbClr val="FFD29C"/>
                        </a:solidFill>
                        <a:ln w="6548"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16E7EE51-CC99-6548-B065-94CEAC47FED5}"/>
                            </a:ext>
                          </a:extLst>
                        </p:cNvPr>
                        <p:cNvSpPr/>
                        <p:nvPr/>
                      </p:nvSpPr>
                      <p:spPr>
                        <a:xfrm>
                          <a:off x="6500740" y="2191028"/>
                          <a:ext cx="3873" cy="15298"/>
                        </a:xfrm>
                        <a:custGeom>
                          <a:avLst/>
                          <a:gdLst>
                            <a:gd name="connsiteX0" fmla="*/ 0 w 3873"/>
                            <a:gd name="connsiteY0" fmla="*/ 15298 h 15298"/>
                            <a:gd name="connsiteX1" fmla="*/ 3874 w 3873"/>
                            <a:gd name="connsiteY1" fmla="*/ 0 h 15298"/>
                          </a:gdLst>
                          <a:ahLst/>
                          <a:cxnLst>
                            <a:cxn ang="0">
                              <a:pos x="connsiteX0" y="connsiteY0"/>
                            </a:cxn>
                            <a:cxn ang="0">
                              <a:pos x="connsiteX1" y="connsiteY1"/>
                            </a:cxn>
                          </a:cxnLst>
                          <a:rect l="l" t="t" r="r" b="b"/>
                          <a:pathLst>
                            <a:path w="3873" h="15298">
                              <a:moveTo>
                                <a:pt x="0" y="15298"/>
                              </a:moveTo>
                              <a:lnTo>
                                <a:pt x="3874" y="0"/>
                              </a:lnTo>
                            </a:path>
                          </a:pathLst>
                        </a:custGeom>
                        <a:ln w="6548" cap="rnd">
                          <a:solidFill>
                            <a:srgbClr val="EDBD82"/>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3E8AABA7-2A06-AF40-9E5F-FD582020546A}"/>
                            </a:ext>
                          </a:extLst>
                        </p:cNvPr>
                        <p:cNvSpPr/>
                        <p:nvPr/>
                      </p:nvSpPr>
                      <p:spPr>
                        <a:xfrm>
                          <a:off x="6486492" y="2188598"/>
                          <a:ext cx="5318" cy="18187"/>
                        </a:xfrm>
                        <a:custGeom>
                          <a:avLst/>
                          <a:gdLst>
                            <a:gd name="connsiteX0" fmla="*/ 0 w 5318"/>
                            <a:gd name="connsiteY0" fmla="*/ 18187 h 18187"/>
                            <a:gd name="connsiteX1" fmla="*/ 5318 w 5318"/>
                            <a:gd name="connsiteY1" fmla="*/ 0 h 18187"/>
                          </a:gdLst>
                          <a:ahLst/>
                          <a:cxnLst>
                            <a:cxn ang="0">
                              <a:pos x="connsiteX0" y="connsiteY0"/>
                            </a:cxn>
                            <a:cxn ang="0">
                              <a:pos x="connsiteX1" y="connsiteY1"/>
                            </a:cxn>
                          </a:cxnLst>
                          <a:rect l="l" t="t" r="r" b="b"/>
                          <a:pathLst>
                            <a:path w="5318" h="18187">
                              <a:moveTo>
                                <a:pt x="0" y="18187"/>
                              </a:moveTo>
                              <a:lnTo>
                                <a:pt x="5318" y="0"/>
                              </a:lnTo>
                            </a:path>
                          </a:pathLst>
                        </a:custGeom>
                        <a:ln w="6548" cap="rnd">
                          <a:solidFill>
                            <a:srgbClr val="EDBD82"/>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81E784F0-941C-EF4C-9297-ACBFBA07B14C}"/>
                            </a:ext>
                          </a:extLst>
                        </p:cNvPr>
                        <p:cNvSpPr/>
                        <p:nvPr/>
                      </p:nvSpPr>
                      <p:spPr>
                        <a:xfrm>
                          <a:off x="6473886" y="2181836"/>
                          <a:ext cx="4070" cy="20813"/>
                        </a:xfrm>
                        <a:custGeom>
                          <a:avLst/>
                          <a:gdLst>
                            <a:gd name="connsiteX0" fmla="*/ 0 w 4070"/>
                            <a:gd name="connsiteY0" fmla="*/ 20814 h 20813"/>
                            <a:gd name="connsiteX1" fmla="*/ 4071 w 4070"/>
                            <a:gd name="connsiteY1" fmla="*/ 0 h 20813"/>
                          </a:gdLst>
                          <a:ahLst/>
                          <a:cxnLst>
                            <a:cxn ang="0">
                              <a:pos x="connsiteX0" y="connsiteY0"/>
                            </a:cxn>
                            <a:cxn ang="0">
                              <a:pos x="connsiteX1" y="connsiteY1"/>
                            </a:cxn>
                          </a:cxnLst>
                          <a:rect l="l" t="t" r="r" b="b"/>
                          <a:pathLst>
                            <a:path w="4070" h="20813">
                              <a:moveTo>
                                <a:pt x="0" y="20814"/>
                              </a:moveTo>
                              <a:lnTo>
                                <a:pt x="4071" y="0"/>
                              </a:lnTo>
                            </a:path>
                          </a:pathLst>
                        </a:custGeom>
                        <a:ln w="6548" cap="rnd">
                          <a:solidFill>
                            <a:srgbClr val="EDBD82"/>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0CEC1999-C34E-A946-B51B-142E200305A8}"/>
                            </a:ext>
                          </a:extLst>
                        </p:cNvPr>
                        <p:cNvSpPr/>
                        <p:nvPr/>
                      </p:nvSpPr>
                      <p:spPr>
                        <a:xfrm>
                          <a:off x="6459712" y="2135349"/>
                          <a:ext cx="68544" cy="78527"/>
                        </a:xfrm>
                        <a:custGeom>
                          <a:avLst/>
                          <a:gdLst>
                            <a:gd name="connsiteX0" fmla="*/ 33346 w 68544"/>
                            <a:gd name="connsiteY0" fmla="*/ 78527 h 78527"/>
                            <a:gd name="connsiteX1" fmla="*/ 26189 w 68544"/>
                            <a:gd name="connsiteY1" fmla="*/ 75638 h 78527"/>
                            <a:gd name="connsiteX2" fmla="*/ 21067 w 68544"/>
                            <a:gd name="connsiteY2" fmla="*/ 77674 h 78527"/>
                            <a:gd name="connsiteX3" fmla="*/ 11744 w 68544"/>
                            <a:gd name="connsiteY3" fmla="*/ 71896 h 78527"/>
                            <a:gd name="connsiteX4" fmla="*/ 11350 w 68544"/>
                            <a:gd name="connsiteY4" fmla="*/ 70845 h 78527"/>
                            <a:gd name="connsiteX5" fmla="*/ 8002 w 68544"/>
                            <a:gd name="connsiteY5" fmla="*/ 70189 h 78527"/>
                            <a:gd name="connsiteX6" fmla="*/ 2618 w 68544"/>
                            <a:gd name="connsiteY6" fmla="*/ 62704 h 78527"/>
                            <a:gd name="connsiteX7" fmla="*/ 2486 w 68544"/>
                            <a:gd name="connsiteY7" fmla="*/ 61981 h 78527"/>
                            <a:gd name="connsiteX8" fmla="*/ 2486 w 68544"/>
                            <a:gd name="connsiteY8" fmla="*/ 56466 h 78527"/>
                            <a:gd name="connsiteX9" fmla="*/ 2946 w 68544"/>
                            <a:gd name="connsiteY9" fmla="*/ 51017 h 78527"/>
                            <a:gd name="connsiteX10" fmla="*/ 1436 w 68544"/>
                            <a:gd name="connsiteY10" fmla="*/ 49309 h 78527"/>
                            <a:gd name="connsiteX11" fmla="*/ 254 w 68544"/>
                            <a:gd name="connsiteY11" fmla="*/ 42350 h 78527"/>
                            <a:gd name="connsiteX12" fmla="*/ 1370 w 68544"/>
                            <a:gd name="connsiteY12" fmla="*/ 27708 h 78527"/>
                            <a:gd name="connsiteX13" fmla="*/ 1436 w 68544"/>
                            <a:gd name="connsiteY13" fmla="*/ 26198 h 78527"/>
                            <a:gd name="connsiteX14" fmla="*/ 2027 w 68544"/>
                            <a:gd name="connsiteY14" fmla="*/ 24294 h 78527"/>
                            <a:gd name="connsiteX15" fmla="*/ 6557 w 68544"/>
                            <a:gd name="connsiteY15" fmla="*/ 17794 h 78527"/>
                            <a:gd name="connsiteX16" fmla="*/ 10956 w 68544"/>
                            <a:gd name="connsiteY16" fmla="*/ 14970 h 78527"/>
                            <a:gd name="connsiteX17" fmla="*/ 25664 w 68544"/>
                            <a:gd name="connsiteY17" fmla="*/ 5713 h 78527"/>
                            <a:gd name="connsiteX18" fmla="*/ 43916 w 68544"/>
                            <a:gd name="connsiteY18" fmla="*/ 526 h 78527"/>
                            <a:gd name="connsiteX19" fmla="*/ 54356 w 68544"/>
                            <a:gd name="connsiteY19" fmla="*/ 5450 h 78527"/>
                            <a:gd name="connsiteX20" fmla="*/ 58886 w 68544"/>
                            <a:gd name="connsiteY20" fmla="*/ 7879 h 78527"/>
                            <a:gd name="connsiteX21" fmla="*/ 68407 w 68544"/>
                            <a:gd name="connsiteY21" fmla="*/ 26395 h 78527"/>
                            <a:gd name="connsiteX22" fmla="*/ 67947 w 68544"/>
                            <a:gd name="connsiteY22" fmla="*/ 30531 h 78527"/>
                            <a:gd name="connsiteX23" fmla="*/ 62826 w 68544"/>
                            <a:gd name="connsiteY23" fmla="*/ 53446 h 78527"/>
                            <a:gd name="connsiteX24" fmla="*/ 50351 w 68544"/>
                            <a:gd name="connsiteY24" fmla="*/ 75179 h 78527"/>
                            <a:gd name="connsiteX25" fmla="*/ 42603 w 68544"/>
                            <a:gd name="connsiteY25" fmla="*/ 76164 h 78527"/>
                            <a:gd name="connsiteX26" fmla="*/ 40437 w 68544"/>
                            <a:gd name="connsiteY26" fmla="*/ 75244 h 78527"/>
                            <a:gd name="connsiteX27" fmla="*/ 33346 w 68544"/>
                            <a:gd name="connsiteY27" fmla="*/ 78527 h 78527"/>
                            <a:gd name="connsiteX28" fmla="*/ 31244 w 68544"/>
                            <a:gd name="connsiteY28" fmla="*/ 71436 h 78527"/>
                            <a:gd name="connsiteX29" fmla="*/ 33346 w 68544"/>
                            <a:gd name="connsiteY29" fmla="*/ 71962 h 78527"/>
                            <a:gd name="connsiteX30" fmla="*/ 37416 w 68544"/>
                            <a:gd name="connsiteY30" fmla="*/ 69138 h 78527"/>
                            <a:gd name="connsiteX31" fmla="*/ 41224 w 68544"/>
                            <a:gd name="connsiteY31" fmla="*/ 67497 h 78527"/>
                            <a:gd name="connsiteX32" fmla="*/ 43720 w 68544"/>
                            <a:gd name="connsiteY32" fmla="*/ 69467 h 78527"/>
                            <a:gd name="connsiteX33" fmla="*/ 46543 w 68544"/>
                            <a:gd name="connsiteY33" fmla="*/ 69860 h 78527"/>
                            <a:gd name="connsiteX34" fmla="*/ 47462 w 68544"/>
                            <a:gd name="connsiteY34" fmla="*/ 69335 h 78527"/>
                            <a:gd name="connsiteX35" fmla="*/ 56917 w 68544"/>
                            <a:gd name="connsiteY35" fmla="*/ 50820 h 78527"/>
                            <a:gd name="connsiteX36" fmla="*/ 61513 w 68544"/>
                            <a:gd name="connsiteY36" fmla="*/ 29809 h 78527"/>
                            <a:gd name="connsiteX37" fmla="*/ 61972 w 68544"/>
                            <a:gd name="connsiteY37" fmla="*/ 25673 h 78527"/>
                            <a:gd name="connsiteX38" fmla="*/ 56063 w 68544"/>
                            <a:gd name="connsiteY38" fmla="*/ 13789 h 78527"/>
                            <a:gd name="connsiteX39" fmla="*/ 51401 w 68544"/>
                            <a:gd name="connsiteY39" fmla="*/ 11293 h 78527"/>
                            <a:gd name="connsiteX40" fmla="*/ 41684 w 68544"/>
                            <a:gd name="connsiteY40" fmla="*/ 6632 h 78527"/>
                            <a:gd name="connsiteX41" fmla="*/ 29275 w 68544"/>
                            <a:gd name="connsiteY41" fmla="*/ 11162 h 78527"/>
                            <a:gd name="connsiteX42" fmla="*/ 14436 w 68544"/>
                            <a:gd name="connsiteY42" fmla="*/ 20551 h 78527"/>
                            <a:gd name="connsiteX43" fmla="*/ 10300 w 68544"/>
                            <a:gd name="connsiteY43" fmla="*/ 23243 h 78527"/>
                            <a:gd name="connsiteX44" fmla="*/ 8395 w 68544"/>
                            <a:gd name="connsiteY44" fmla="*/ 26001 h 78527"/>
                            <a:gd name="connsiteX45" fmla="*/ 8133 w 68544"/>
                            <a:gd name="connsiteY45" fmla="*/ 26789 h 78527"/>
                            <a:gd name="connsiteX46" fmla="*/ 7870 w 68544"/>
                            <a:gd name="connsiteY46" fmla="*/ 27511 h 78527"/>
                            <a:gd name="connsiteX47" fmla="*/ 6623 w 68544"/>
                            <a:gd name="connsiteY47" fmla="*/ 44188 h 78527"/>
                            <a:gd name="connsiteX48" fmla="*/ 7082 w 68544"/>
                            <a:gd name="connsiteY48" fmla="*/ 46027 h 78527"/>
                            <a:gd name="connsiteX49" fmla="*/ 9643 w 68544"/>
                            <a:gd name="connsiteY49" fmla="*/ 49309 h 78527"/>
                            <a:gd name="connsiteX50" fmla="*/ 8986 w 68544"/>
                            <a:gd name="connsiteY50" fmla="*/ 57582 h 78527"/>
                            <a:gd name="connsiteX51" fmla="*/ 8986 w 68544"/>
                            <a:gd name="connsiteY51" fmla="*/ 60997 h 78527"/>
                            <a:gd name="connsiteX52" fmla="*/ 9183 w 68544"/>
                            <a:gd name="connsiteY52" fmla="*/ 62310 h 78527"/>
                            <a:gd name="connsiteX53" fmla="*/ 10497 w 68544"/>
                            <a:gd name="connsiteY53" fmla="*/ 64214 h 78527"/>
                            <a:gd name="connsiteX54" fmla="*/ 11613 w 68544"/>
                            <a:gd name="connsiteY54" fmla="*/ 64345 h 78527"/>
                            <a:gd name="connsiteX55" fmla="*/ 14764 w 68544"/>
                            <a:gd name="connsiteY55" fmla="*/ 64739 h 78527"/>
                            <a:gd name="connsiteX56" fmla="*/ 17653 w 68544"/>
                            <a:gd name="connsiteY56" fmla="*/ 68744 h 78527"/>
                            <a:gd name="connsiteX57" fmla="*/ 17916 w 68544"/>
                            <a:gd name="connsiteY57" fmla="*/ 69532 h 78527"/>
                            <a:gd name="connsiteX58" fmla="*/ 20411 w 68544"/>
                            <a:gd name="connsiteY58" fmla="*/ 71239 h 78527"/>
                            <a:gd name="connsiteX59" fmla="*/ 22906 w 68544"/>
                            <a:gd name="connsiteY59" fmla="*/ 69795 h 78527"/>
                            <a:gd name="connsiteX60" fmla="*/ 25729 w 68544"/>
                            <a:gd name="connsiteY60" fmla="*/ 67956 h 78527"/>
                            <a:gd name="connsiteX61" fmla="*/ 31244 w 68544"/>
                            <a:gd name="connsiteY61" fmla="*/ 71436 h 7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8544" h="78527">
                              <a:moveTo>
                                <a:pt x="33346" y="78527"/>
                              </a:moveTo>
                              <a:cubicBezTo>
                                <a:pt x="29866" y="78199"/>
                                <a:pt x="27568" y="77214"/>
                                <a:pt x="26189" y="75638"/>
                              </a:cubicBezTo>
                              <a:cubicBezTo>
                                <a:pt x="25007" y="76558"/>
                                <a:pt x="23431" y="77411"/>
                                <a:pt x="21067" y="77674"/>
                              </a:cubicBezTo>
                              <a:cubicBezTo>
                                <a:pt x="18572" y="77936"/>
                                <a:pt x="13845" y="77017"/>
                                <a:pt x="11744" y="71896"/>
                              </a:cubicBezTo>
                              <a:cubicBezTo>
                                <a:pt x="11613" y="71568"/>
                                <a:pt x="11481" y="71174"/>
                                <a:pt x="11350" y="70845"/>
                              </a:cubicBezTo>
                              <a:cubicBezTo>
                                <a:pt x="10431" y="70845"/>
                                <a:pt x="9380" y="70780"/>
                                <a:pt x="8002" y="70189"/>
                              </a:cubicBezTo>
                              <a:cubicBezTo>
                                <a:pt x="4850" y="68941"/>
                                <a:pt x="2946" y="66184"/>
                                <a:pt x="2618" y="62704"/>
                              </a:cubicBezTo>
                              <a:lnTo>
                                <a:pt x="2486" y="61981"/>
                              </a:lnTo>
                              <a:cubicBezTo>
                                <a:pt x="2289" y="60865"/>
                                <a:pt x="2027" y="59355"/>
                                <a:pt x="2486" y="56466"/>
                              </a:cubicBezTo>
                              <a:cubicBezTo>
                                <a:pt x="2683" y="55022"/>
                                <a:pt x="2880" y="52724"/>
                                <a:pt x="2946" y="51017"/>
                              </a:cubicBezTo>
                              <a:cubicBezTo>
                                <a:pt x="2355" y="50557"/>
                                <a:pt x="1830" y="49966"/>
                                <a:pt x="1436" y="49309"/>
                              </a:cubicBezTo>
                              <a:cubicBezTo>
                                <a:pt x="123" y="47274"/>
                                <a:pt x="-337" y="44582"/>
                                <a:pt x="254" y="42350"/>
                              </a:cubicBezTo>
                              <a:cubicBezTo>
                                <a:pt x="1501" y="37819"/>
                                <a:pt x="1436" y="29481"/>
                                <a:pt x="1370" y="27708"/>
                              </a:cubicBezTo>
                              <a:cubicBezTo>
                                <a:pt x="1304" y="27445"/>
                                <a:pt x="1304" y="26789"/>
                                <a:pt x="1436" y="26198"/>
                              </a:cubicBezTo>
                              <a:cubicBezTo>
                                <a:pt x="1567" y="25410"/>
                                <a:pt x="1830" y="24753"/>
                                <a:pt x="2027" y="24294"/>
                              </a:cubicBezTo>
                              <a:cubicBezTo>
                                <a:pt x="2618" y="21733"/>
                                <a:pt x="4259" y="19369"/>
                                <a:pt x="6557" y="17794"/>
                              </a:cubicBezTo>
                              <a:cubicBezTo>
                                <a:pt x="7936" y="16874"/>
                                <a:pt x="9380" y="15890"/>
                                <a:pt x="10956" y="14970"/>
                              </a:cubicBezTo>
                              <a:cubicBezTo>
                                <a:pt x="15552" y="12147"/>
                                <a:pt x="25664" y="5713"/>
                                <a:pt x="25664" y="5713"/>
                              </a:cubicBezTo>
                              <a:cubicBezTo>
                                <a:pt x="27502" y="4465"/>
                                <a:pt x="37482" y="-1838"/>
                                <a:pt x="43916" y="526"/>
                              </a:cubicBezTo>
                              <a:cubicBezTo>
                                <a:pt x="48447" y="2167"/>
                                <a:pt x="51467" y="3874"/>
                                <a:pt x="54356" y="5450"/>
                              </a:cubicBezTo>
                              <a:cubicBezTo>
                                <a:pt x="55866" y="6304"/>
                                <a:pt x="57245" y="7091"/>
                                <a:pt x="58886" y="7879"/>
                              </a:cubicBezTo>
                              <a:cubicBezTo>
                                <a:pt x="65584" y="11228"/>
                                <a:pt x="69326" y="18450"/>
                                <a:pt x="68407" y="26395"/>
                              </a:cubicBezTo>
                              <a:lnTo>
                                <a:pt x="67947" y="30531"/>
                              </a:lnTo>
                              <a:cubicBezTo>
                                <a:pt x="66962" y="39461"/>
                                <a:pt x="64796" y="49309"/>
                                <a:pt x="62826" y="53446"/>
                              </a:cubicBezTo>
                              <a:cubicBezTo>
                                <a:pt x="55604" y="71371"/>
                                <a:pt x="53240" y="73734"/>
                                <a:pt x="50351" y="75179"/>
                              </a:cubicBezTo>
                              <a:cubicBezTo>
                                <a:pt x="48053" y="76689"/>
                                <a:pt x="45295" y="76952"/>
                                <a:pt x="42603" y="76164"/>
                              </a:cubicBezTo>
                              <a:cubicBezTo>
                                <a:pt x="41815" y="75901"/>
                                <a:pt x="41093" y="75638"/>
                                <a:pt x="40437" y="75244"/>
                              </a:cubicBezTo>
                              <a:cubicBezTo>
                                <a:pt x="38861" y="76689"/>
                                <a:pt x="36431" y="78199"/>
                                <a:pt x="33346" y="78527"/>
                              </a:cubicBezTo>
                              <a:close/>
                              <a:moveTo>
                                <a:pt x="31244" y="71436"/>
                              </a:moveTo>
                              <a:cubicBezTo>
                                <a:pt x="31244" y="71436"/>
                                <a:pt x="31770" y="71830"/>
                                <a:pt x="33346" y="71962"/>
                              </a:cubicBezTo>
                              <a:cubicBezTo>
                                <a:pt x="34856" y="71765"/>
                                <a:pt x="36431" y="70123"/>
                                <a:pt x="37416" y="69138"/>
                              </a:cubicBezTo>
                              <a:cubicBezTo>
                                <a:pt x="38204" y="68350"/>
                                <a:pt x="39320" y="67168"/>
                                <a:pt x="41224" y="67497"/>
                              </a:cubicBezTo>
                              <a:cubicBezTo>
                                <a:pt x="42275" y="67694"/>
                                <a:pt x="43260" y="68482"/>
                                <a:pt x="43720" y="69467"/>
                              </a:cubicBezTo>
                              <a:cubicBezTo>
                                <a:pt x="44113" y="69860"/>
                                <a:pt x="45952" y="70189"/>
                                <a:pt x="46543" y="69860"/>
                              </a:cubicBezTo>
                              <a:cubicBezTo>
                                <a:pt x="46871" y="69663"/>
                                <a:pt x="47134" y="69467"/>
                                <a:pt x="47462" y="69335"/>
                              </a:cubicBezTo>
                              <a:cubicBezTo>
                                <a:pt x="48250" y="68941"/>
                                <a:pt x="50023" y="68022"/>
                                <a:pt x="56917" y="50820"/>
                              </a:cubicBezTo>
                              <a:cubicBezTo>
                                <a:pt x="58427" y="47602"/>
                                <a:pt x="60528" y="38804"/>
                                <a:pt x="61513" y="29809"/>
                              </a:cubicBezTo>
                              <a:lnTo>
                                <a:pt x="61972" y="25673"/>
                              </a:lnTo>
                              <a:cubicBezTo>
                                <a:pt x="62563" y="20486"/>
                                <a:pt x="60265" y="15824"/>
                                <a:pt x="56063" y="13789"/>
                              </a:cubicBezTo>
                              <a:cubicBezTo>
                                <a:pt x="54356" y="12935"/>
                                <a:pt x="52846" y="12147"/>
                                <a:pt x="51401" y="11293"/>
                              </a:cubicBezTo>
                              <a:cubicBezTo>
                                <a:pt x="48381" y="9652"/>
                                <a:pt x="45755" y="8142"/>
                                <a:pt x="41684" y="6632"/>
                              </a:cubicBezTo>
                              <a:cubicBezTo>
                                <a:pt x="39320" y="5778"/>
                                <a:pt x="32952" y="8733"/>
                                <a:pt x="29275" y="11162"/>
                              </a:cubicBezTo>
                              <a:cubicBezTo>
                                <a:pt x="29209" y="11228"/>
                                <a:pt x="19032" y="17662"/>
                                <a:pt x="14436" y="20551"/>
                              </a:cubicBezTo>
                              <a:cubicBezTo>
                                <a:pt x="12992" y="21470"/>
                                <a:pt x="11547" y="22324"/>
                                <a:pt x="10300" y="23243"/>
                              </a:cubicBezTo>
                              <a:cubicBezTo>
                                <a:pt x="9315" y="23900"/>
                                <a:pt x="8592" y="24950"/>
                                <a:pt x="8395" y="26001"/>
                              </a:cubicBezTo>
                              <a:cubicBezTo>
                                <a:pt x="8330" y="26264"/>
                                <a:pt x="8264" y="26526"/>
                                <a:pt x="8133" y="26789"/>
                              </a:cubicBezTo>
                              <a:cubicBezTo>
                                <a:pt x="8133" y="26789"/>
                                <a:pt x="7870" y="27445"/>
                                <a:pt x="7870" y="27511"/>
                              </a:cubicBezTo>
                              <a:cubicBezTo>
                                <a:pt x="7936" y="27708"/>
                                <a:pt x="8264" y="38016"/>
                                <a:pt x="6623" y="44188"/>
                              </a:cubicBezTo>
                              <a:cubicBezTo>
                                <a:pt x="6491" y="44779"/>
                                <a:pt x="6820" y="45764"/>
                                <a:pt x="7082" y="46027"/>
                              </a:cubicBezTo>
                              <a:cubicBezTo>
                                <a:pt x="8724" y="46289"/>
                                <a:pt x="9709" y="47668"/>
                                <a:pt x="9643" y="49309"/>
                              </a:cubicBezTo>
                              <a:cubicBezTo>
                                <a:pt x="9643" y="49506"/>
                                <a:pt x="9446" y="54759"/>
                                <a:pt x="8986" y="57582"/>
                              </a:cubicBezTo>
                              <a:cubicBezTo>
                                <a:pt x="8724" y="59421"/>
                                <a:pt x="8855" y="60143"/>
                                <a:pt x="8986" y="60997"/>
                              </a:cubicBezTo>
                              <a:cubicBezTo>
                                <a:pt x="9052" y="61391"/>
                                <a:pt x="9118" y="61850"/>
                                <a:pt x="9183" y="62310"/>
                              </a:cubicBezTo>
                              <a:cubicBezTo>
                                <a:pt x="9315" y="63557"/>
                                <a:pt x="9906" y="64017"/>
                                <a:pt x="10497" y="64214"/>
                              </a:cubicBezTo>
                              <a:cubicBezTo>
                                <a:pt x="11022" y="64411"/>
                                <a:pt x="11153" y="64411"/>
                                <a:pt x="11613" y="64345"/>
                              </a:cubicBezTo>
                              <a:cubicBezTo>
                                <a:pt x="12269" y="64280"/>
                                <a:pt x="13385" y="64083"/>
                                <a:pt x="14764" y="64739"/>
                              </a:cubicBezTo>
                              <a:cubicBezTo>
                                <a:pt x="16800" y="65790"/>
                                <a:pt x="17325" y="67628"/>
                                <a:pt x="17653" y="68744"/>
                              </a:cubicBezTo>
                              <a:cubicBezTo>
                                <a:pt x="17719" y="69007"/>
                                <a:pt x="17785" y="69270"/>
                                <a:pt x="17916" y="69532"/>
                              </a:cubicBezTo>
                              <a:cubicBezTo>
                                <a:pt x="18638" y="71371"/>
                                <a:pt x="20280" y="71239"/>
                                <a:pt x="20411" y="71239"/>
                              </a:cubicBezTo>
                              <a:cubicBezTo>
                                <a:pt x="21921" y="71108"/>
                                <a:pt x="22381" y="70517"/>
                                <a:pt x="22906" y="69795"/>
                              </a:cubicBezTo>
                              <a:cubicBezTo>
                                <a:pt x="23431" y="69204"/>
                                <a:pt x="24219" y="68153"/>
                                <a:pt x="25729" y="67956"/>
                              </a:cubicBezTo>
                              <a:cubicBezTo>
                                <a:pt x="27436" y="67628"/>
                                <a:pt x="29800" y="68022"/>
                                <a:pt x="31244" y="71436"/>
                              </a:cubicBezTo>
                              <a:close/>
                            </a:path>
                          </a:pathLst>
                        </a:custGeom>
                        <a:solidFill>
                          <a:srgbClr val="EDBD82"/>
                        </a:solidFill>
                        <a:ln w="6548" cap="flat">
                          <a:noFill/>
                          <a:prstDash val="solid"/>
                          <a:miter/>
                        </a:ln>
                      </p:spPr>
                      <p:txBody>
                        <a:bodyPr rtlCol="0" anchor="ctr"/>
                        <a:lstStyle/>
                        <a:p>
                          <a:endParaRPr lang="en-US"/>
                        </a:p>
                      </p:txBody>
                    </p:sp>
                  </p:grpSp>
                  <p:sp>
                    <p:nvSpPr>
                      <p:cNvPr id="54" name="Freeform 53">
                        <a:extLst>
                          <a:ext uri="{FF2B5EF4-FFF2-40B4-BE49-F238E27FC236}">
                            <a16:creationId xmlns:a16="http://schemas.microsoft.com/office/drawing/2014/main" id="{4316B023-9BEC-9242-9695-B9971B2C5C07}"/>
                          </a:ext>
                        </a:extLst>
                      </p:cNvPr>
                      <p:cNvSpPr/>
                      <p:nvPr/>
                    </p:nvSpPr>
                    <p:spPr>
                      <a:xfrm>
                        <a:off x="6377894" y="2439806"/>
                        <a:ext cx="109780" cy="46223"/>
                      </a:xfrm>
                      <a:custGeom>
                        <a:avLst/>
                        <a:gdLst>
                          <a:gd name="connsiteX0" fmla="*/ 3349 w 109780"/>
                          <a:gd name="connsiteY0" fmla="*/ 46223 h 46223"/>
                          <a:gd name="connsiteX1" fmla="*/ 985 w 109780"/>
                          <a:gd name="connsiteY1" fmla="*/ 45238 h 46223"/>
                          <a:gd name="connsiteX2" fmla="*/ 0 w 109780"/>
                          <a:gd name="connsiteY2" fmla="*/ 42940 h 46223"/>
                          <a:gd name="connsiteX3" fmla="*/ 0 w 109780"/>
                          <a:gd name="connsiteY3" fmla="*/ 34602 h 46223"/>
                          <a:gd name="connsiteX4" fmla="*/ 14576 w 109780"/>
                          <a:gd name="connsiteY4" fmla="*/ 13394 h 46223"/>
                          <a:gd name="connsiteX5" fmla="*/ 55153 w 109780"/>
                          <a:gd name="connsiteY5" fmla="*/ 0 h 46223"/>
                          <a:gd name="connsiteX6" fmla="*/ 98881 w 109780"/>
                          <a:gd name="connsiteY6" fmla="*/ 0 h 46223"/>
                          <a:gd name="connsiteX7" fmla="*/ 109780 w 109780"/>
                          <a:gd name="connsiteY7" fmla="*/ 23440 h 46223"/>
                          <a:gd name="connsiteX8" fmla="*/ 109780 w 109780"/>
                          <a:gd name="connsiteY8" fmla="*/ 41824 h 46223"/>
                          <a:gd name="connsiteX9" fmla="*/ 108533 w 109780"/>
                          <a:gd name="connsiteY9" fmla="*/ 44844 h 46223"/>
                          <a:gd name="connsiteX10" fmla="*/ 105513 w 109780"/>
                          <a:gd name="connsiteY10" fmla="*/ 46092 h 46223"/>
                          <a:gd name="connsiteX11" fmla="*/ 3349 w 109780"/>
                          <a:gd name="connsiteY11" fmla="*/ 46223 h 4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80" h="46223">
                            <a:moveTo>
                              <a:pt x="3349" y="46223"/>
                            </a:moveTo>
                            <a:cubicBezTo>
                              <a:pt x="2495" y="46223"/>
                              <a:pt x="1641" y="45895"/>
                              <a:pt x="985" y="45238"/>
                            </a:cubicBezTo>
                            <a:cubicBezTo>
                              <a:pt x="394" y="44647"/>
                              <a:pt x="0" y="43794"/>
                              <a:pt x="0" y="42940"/>
                            </a:cubicBezTo>
                            <a:lnTo>
                              <a:pt x="0" y="34602"/>
                            </a:lnTo>
                            <a:cubicBezTo>
                              <a:pt x="66" y="25147"/>
                              <a:pt x="5778" y="16808"/>
                              <a:pt x="14576" y="13394"/>
                            </a:cubicBezTo>
                            <a:lnTo>
                              <a:pt x="55153" y="0"/>
                            </a:lnTo>
                            <a:lnTo>
                              <a:pt x="98881" y="0"/>
                            </a:lnTo>
                            <a:cubicBezTo>
                              <a:pt x="101639" y="3414"/>
                              <a:pt x="109780" y="14248"/>
                              <a:pt x="109780" y="23440"/>
                            </a:cubicBezTo>
                            <a:lnTo>
                              <a:pt x="109780" y="41824"/>
                            </a:lnTo>
                            <a:cubicBezTo>
                              <a:pt x="109780" y="42940"/>
                              <a:pt x="109321" y="43991"/>
                              <a:pt x="108533" y="44844"/>
                            </a:cubicBezTo>
                            <a:cubicBezTo>
                              <a:pt x="107745" y="45632"/>
                              <a:pt x="106629" y="46092"/>
                              <a:pt x="105513" y="46092"/>
                            </a:cubicBezTo>
                            <a:lnTo>
                              <a:pt x="3349" y="46223"/>
                            </a:lnTo>
                            <a:close/>
                          </a:path>
                        </a:pathLst>
                      </a:custGeom>
                      <a:solidFill>
                        <a:srgbClr val="4568AD"/>
                      </a:solidFill>
                      <a:ln w="654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DCCB9D7-AB60-D442-B626-8BCE3B604A12}"/>
                          </a:ext>
                        </a:extLst>
                      </p:cNvPr>
                      <p:cNvSpPr/>
                      <p:nvPr/>
                    </p:nvSpPr>
                    <p:spPr>
                      <a:xfrm>
                        <a:off x="6374611" y="2436523"/>
                        <a:ext cx="116477" cy="52723"/>
                      </a:xfrm>
                      <a:custGeom>
                        <a:avLst/>
                        <a:gdLst>
                          <a:gd name="connsiteX0" fmla="*/ 100719 w 116477"/>
                          <a:gd name="connsiteY0" fmla="*/ 6566 h 52723"/>
                          <a:gd name="connsiteX1" fmla="*/ 109912 w 116477"/>
                          <a:gd name="connsiteY1" fmla="*/ 26723 h 52723"/>
                          <a:gd name="connsiteX2" fmla="*/ 109912 w 116477"/>
                          <a:gd name="connsiteY2" fmla="*/ 45107 h 52723"/>
                          <a:gd name="connsiteX3" fmla="*/ 109649 w 116477"/>
                          <a:gd name="connsiteY3" fmla="*/ 45764 h 52723"/>
                          <a:gd name="connsiteX4" fmla="*/ 108992 w 116477"/>
                          <a:gd name="connsiteY4" fmla="*/ 46026 h 52723"/>
                          <a:gd name="connsiteX5" fmla="*/ 6631 w 116477"/>
                          <a:gd name="connsiteY5" fmla="*/ 46223 h 52723"/>
                          <a:gd name="connsiteX6" fmla="*/ 6697 w 116477"/>
                          <a:gd name="connsiteY6" fmla="*/ 37950 h 52723"/>
                          <a:gd name="connsiteX7" fmla="*/ 19041 w 116477"/>
                          <a:gd name="connsiteY7" fmla="*/ 19829 h 52723"/>
                          <a:gd name="connsiteX8" fmla="*/ 59092 w 116477"/>
                          <a:gd name="connsiteY8" fmla="*/ 6631 h 52723"/>
                          <a:gd name="connsiteX9" fmla="*/ 100719 w 116477"/>
                          <a:gd name="connsiteY9" fmla="*/ 6631 h 52723"/>
                          <a:gd name="connsiteX10" fmla="*/ 103805 w 116477"/>
                          <a:gd name="connsiteY10" fmla="*/ 0 h 52723"/>
                          <a:gd name="connsiteX11" fmla="*/ 57976 w 116477"/>
                          <a:gd name="connsiteY11" fmla="*/ 0 h 52723"/>
                          <a:gd name="connsiteX12" fmla="*/ 16743 w 116477"/>
                          <a:gd name="connsiteY12" fmla="*/ 13591 h 52723"/>
                          <a:gd name="connsiteX13" fmla="*/ 66 w 116477"/>
                          <a:gd name="connsiteY13" fmla="*/ 37819 h 52723"/>
                          <a:gd name="connsiteX14" fmla="*/ 0 w 116477"/>
                          <a:gd name="connsiteY14" fmla="*/ 46158 h 52723"/>
                          <a:gd name="connsiteX15" fmla="*/ 6566 w 116477"/>
                          <a:gd name="connsiteY15" fmla="*/ 52723 h 52723"/>
                          <a:gd name="connsiteX16" fmla="*/ 108927 w 116477"/>
                          <a:gd name="connsiteY16" fmla="*/ 52592 h 52723"/>
                          <a:gd name="connsiteX17" fmla="*/ 116477 w 116477"/>
                          <a:gd name="connsiteY17" fmla="*/ 45041 h 52723"/>
                          <a:gd name="connsiteX18" fmla="*/ 116477 w 116477"/>
                          <a:gd name="connsiteY18" fmla="*/ 26657 h 52723"/>
                          <a:gd name="connsiteX19" fmla="*/ 103805 w 116477"/>
                          <a:gd name="connsiteY19" fmla="*/ 0 h 5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77" h="52723">
                            <a:moveTo>
                              <a:pt x="100719" y="6566"/>
                            </a:moveTo>
                            <a:cubicBezTo>
                              <a:pt x="104265" y="11162"/>
                              <a:pt x="109912" y="19960"/>
                              <a:pt x="109912" y="26723"/>
                            </a:cubicBezTo>
                            <a:lnTo>
                              <a:pt x="109912" y="45107"/>
                            </a:lnTo>
                            <a:cubicBezTo>
                              <a:pt x="109912" y="45435"/>
                              <a:pt x="109780" y="45632"/>
                              <a:pt x="109649" y="45764"/>
                            </a:cubicBezTo>
                            <a:cubicBezTo>
                              <a:pt x="109518" y="45895"/>
                              <a:pt x="109321" y="46026"/>
                              <a:pt x="108992" y="46026"/>
                            </a:cubicBezTo>
                            <a:lnTo>
                              <a:pt x="6631" y="46223"/>
                            </a:lnTo>
                            <a:lnTo>
                              <a:pt x="6697" y="37950"/>
                            </a:lnTo>
                            <a:cubicBezTo>
                              <a:pt x="6763" y="29940"/>
                              <a:pt x="11621" y="22783"/>
                              <a:pt x="19041" y="19829"/>
                            </a:cubicBezTo>
                            <a:lnTo>
                              <a:pt x="59092" y="6631"/>
                            </a:lnTo>
                            <a:lnTo>
                              <a:pt x="100719" y="6631"/>
                            </a:lnTo>
                            <a:moveTo>
                              <a:pt x="103805" y="0"/>
                            </a:moveTo>
                            <a:lnTo>
                              <a:pt x="57976" y="0"/>
                            </a:lnTo>
                            <a:lnTo>
                              <a:pt x="16743" y="13591"/>
                            </a:lnTo>
                            <a:cubicBezTo>
                              <a:pt x="6763" y="17531"/>
                              <a:pt x="131" y="27117"/>
                              <a:pt x="66" y="37819"/>
                            </a:cubicBezTo>
                            <a:lnTo>
                              <a:pt x="0" y="46158"/>
                            </a:lnTo>
                            <a:cubicBezTo>
                              <a:pt x="0" y="49769"/>
                              <a:pt x="2955" y="52723"/>
                              <a:pt x="6566" y="52723"/>
                            </a:cubicBezTo>
                            <a:lnTo>
                              <a:pt x="108927" y="52592"/>
                            </a:lnTo>
                            <a:cubicBezTo>
                              <a:pt x="113063" y="52592"/>
                              <a:pt x="116477" y="49244"/>
                              <a:pt x="116477" y="45041"/>
                            </a:cubicBezTo>
                            <a:lnTo>
                              <a:pt x="116477" y="26657"/>
                            </a:lnTo>
                            <a:cubicBezTo>
                              <a:pt x="116477" y="14248"/>
                              <a:pt x="103805" y="0"/>
                              <a:pt x="103805" y="0"/>
                            </a:cubicBezTo>
                            <a:close/>
                          </a:path>
                        </a:pathLst>
                      </a:custGeom>
                      <a:solidFill>
                        <a:srgbClr val="315499"/>
                      </a:solidFill>
                      <a:ln w="654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7EA0C7E0-E6BB-8744-B0A8-D823E6461877}"/>
                          </a:ext>
                        </a:extLst>
                      </p:cNvPr>
                      <p:cNvSpPr/>
                      <p:nvPr/>
                    </p:nvSpPr>
                    <p:spPr>
                      <a:xfrm>
                        <a:off x="6621954" y="2379269"/>
                        <a:ext cx="90647" cy="101244"/>
                      </a:xfrm>
                      <a:custGeom>
                        <a:avLst/>
                        <a:gdLst>
                          <a:gd name="connsiteX0" fmla="*/ 14764 w 90647"/>
                          <a:gd name="connsiteY0" fmla="*/ 101245 h 101244"/>
                          <a:gd name="connsiteX1" fmla="*/ 12466 w 90647"/>
                          <a:gd name="connsiteY1" fmla="*/ 100260 h 101244"/>
                          <a:gd name="connsiteX2" fmla="*/ 6622 w 90647"/>
                          <a:gd name="connsiteY2" fmla="*/ 94351 h 101244"/>
                          <a:gd name="connsiteX3" fmla="*/ 1960 w 90647"/>
                          <a:gd name="connsiteY3" fmla="*/ 69072 h 101244"/>
                          <a:gd name="connsiteX4" fmla="*/ 21198 w 90647"/>
                          <a:gd name="connsiteY4" fmla="*/ 30925 h 101244"/>
                          <a:gd name="connsiteX5" fmla="*/ 52123 w 90647"/>
                          <a:gd name="connsiteY5" fmla="*/ 0 h 101244"/>
                          <a:gd name="connsiteX6" fmla="*/ 76416 w 90647"/>
                          <a:gd name="connsiteY6" fmla="*/ 8864 h 101244"/>
                          <a:gd name="connsiteX7" fmla="*/ 89417 w 90647"/>
                          <a:gd name="connsiteY7" fmla="*/ 21864 h 101244"/>
                          <a:gd name="connsiteX8" fmla="*/ 89417 w 90647"/>
                          <a:gd name="connsiteY8" fmla="*/ 27839 h 101244"/>
                          <a:gd name="connsiteX9" fmla="*/ 17127 w 90647"/>
                          <a:gd name="connsiteY9" fmla="*/ 100260 h 101244"/>
                          <a:gd name="connsiteX10" fmla="*/ 14764 w 90647"/>
                          <a:gd name="connsiteY10" fmla="*/ 101245 h 10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647" h="101244">
                            <a:moveTo>
                              <a:pt x="14764" y="101245"/>
                            </a:moveTo>
                            <a:cubicBezTo>
                              <a:pt x="13910" y="101245"/>
                              <a:pt x="13056" y="100916"/>
                              <a:pt x="12466" y="100260"/>
                            </a:cubicBezTo>
                            <a:lnTo>
                              <a:pt x="6622" y="94351"/>
                            </a:lnTo>
                            <a:cubicBezTo>
                              <a:pt x="-9" y="87653"/>
                              <a:pt x="-1848" y="77673"/>
                              <a:pt x="1960" y="69072"/>
                            </a:cubicBezTo>
                            <a:lnTo>
                              <a:pt x="21198" y="30925"/>
                            </a:lnTo>
                            <a:lnTo>
                              <a:pt x="52123" y="0"/>
                            </a:lnTo>
                            <a:cubicBezTo>
                              <a:pt x="56522" y="460"/>
                              <a:pt x="69916" y="2364"/>
                              <a:pt x="76416" y="8864"/>
                            </a:cubicBezTo>
                            <a:lnTo>
                              <a:pt x="89417" y="21864"/>
                            </a:lnTo>
                            <a:cubicBezTo>
                              <a:pt x="91058" y="23506"/>
                              <a:pt x="91058" y="26198"/>
                              <a:pt x="89417" y="27839"/>
                            </a:cubicBezTo>
                            <a:lnTo>
                              <a:pt x="17127" y="100260"/>
                            </a:lnTo>
                            <a:cubicBezTo>
                              <a:pt x="16471" y="100916"/>
                              <a:pt x="15683" y="101245"/>
                              <a:pt x="14764" y="101245"/>
                            </a:cubicBezTo>
                            <a:close/>
                          </a:path>
                        </a:pathLst>
                      </a:custGeom>
                      <a:solidFill>
                        <a:srgbClr val="325599"/>
                      </a:solidFill>
                      <a:ln w="6548"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F351107-7C67-D94C-BB98-67610389A80C}"/>
                          </a:ext>
                        </a:extLst>
                      </p:cNvPr>
                      <p:cNvSpPr/>
                      <p:nvPr/>
                    </p:nvSpPr>
                    <p:spPr>
                      <a:xfrm>
                        <a:off x="6618713" y="2375855"/>
                        <a:ext cx="97237" cy="108007"/>
                      </a:xfrm>
                      <a:custGeom>
                        <a:avLst/>
                        <a:gdLst>
                          <a:gd name="connsiteX0" fmla="*/ 56480 w 97237"/>
                          <a:gd name="connsiteY0" fmla="*/ 6828 h 108007"/>
                          <a:gd name="connsiteX1" fmla="*/ 77228 w 97237"/>
                          <a:gd name="connsiteY1" fmla="*/ 14576 h 108007"/>
                          <a:gd name="connsiteX2" fmla="*/ 90228 w 97237"/>
                          <a:gd name="connsiteY2" fmla="*/ 27576 h 108007"/>
                          <a:gd name="connsiteX3" fmla="*/ 90491 w 97237"/>
                          <a:gd name="connsiteY3" fmla="*/ 28233 h 108007"/>
                          <a:gd name="connsiteX4" fmla="*/ 90228 w 97237"/>
                          <a:gd name="connsiteY4" fmla="*/ 28890 h 108007"/>
                          <a:gd name="connsiteX5" fmla="*/ 17939 w 97237"/>
                          <a:gd name="connsiteY5" fmla="*/ 101310 h 108007"/>
                          <a:gd name="connsiteX6" fmla="*/ 12095 w 97237"/>
                          <a:gd name="connsiteY6" fmla="*/ 95401 h 108007"/>
                          <a:gd name="connsiteX7" fmla="*/ 8024 w 97237"/>
                          <a:gd name="connsiteY7" fmla="*/ 73865 h 108007"/>
                          <a:gd name="connsiteX8" fmla="*/ 27000 w 97237"/>
                          <a:gd name="connsiteY8" fmla="*/ 36178 h 108007"/>
                          <a:gd name="connsiteX9" fmla="*/ 56480 w 97237"/>
                          <a:gd name="connsiteY9" fmla="*/ 6828 h 108007"/>
                          <a:gd name="connsiteX10" fmla="*/ 54051 w 97237"/>
                          <a:gd name="connsiteY10" fmla="*/ 0 h 108007"/>
                          <a:gd name="connsiteX11" fmla="*/ 21681 w 97237"/>
                          <a:gd name="connsiteY11" fmla="*/ 32369 h 108007"/>
                          <a:gd name="connsiteX12" fmla="*/ 2181 w 97237"/>
                          <a:gd name="connsiteY12" fmla="*/ 71173 h 108007"/>
                          <a:gd name="connsiteX13" fmla="*/ 7565 w 97237"/>
                          <a:gd name="connsiteY13" fmla="*/ 100129 h 108007"/>
                          <a:gd name="connsiteX14" fmla="*/ 13408 w 97237"/>
                          <a:gd name="connsiteY14" fmla="*/ 106038 h 108007"/>
                          <a:gd name="connsiteX15" fmla="*/ 18070 w 97237"/>
                          <a:gd name="connsiteY15" fmla="*/ 108007 h 108007"/>
                          <a:gd name="connsiteX16" fmla="*/ 22732 w 97237"/>
                          <a:gd name="connsiteY16" fmla="*/ 106103 h 108007"/>
                          <a:gd name="connsiteX17" fmla="*/ 95021 w 97237"/>
                          <a:gd name="connsiteY17" fmla="*/ 33683 h 108007"/>
                          <a:gd name="connsiteX18" fmla="*/ 95021 w 97237"/>
                          <a:gd name="connsiteY18" fmla="*/ 23046 h 108007"/>
                          <a:gd name="connsiteX19" fmla="*/ 82021 w 97237"/>
                          <a:gd name="connsiteY19" fmla="*/ 10046 h 108007"/>
                          <a:gd name="connsiteX20" fmla="*/ 54051 w 97237"/>
                          <a:gd name="connsiteY20" fmla="*/ 0 h 10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237" h="108007">
                            <a:moveTo>
                              <a:pt x="56480" y="6828"/>
                            </a:moveTo>
                            <a:cubicBezTo>
                              <a:pt x="62258" y="7551"/>
                              <a:pt x="72435" y="9783"/>
                              <a:pt x="77228" y="14576"/>
                            </a:cubicBezTo>
                            <a:lnTo>
                              <a:pt x="90228" y="27576"/>
                            </a:lnTo>
                            <a:cubicBezTo>
                              <a:pt x="90491" y="27839"/>
                              <a:pt x="90491" y="28102"/>
                              <a:pt x="90491" y="28233"/>
                            </a:cubicBezTo>
                            <a:cubicBezTo>
                              <a:pt x="90491" y="28430"/>
                              <a:pt x="90425" y="28693"/>
                              <a:pt x="90228" y="28890"/>
                            </a:cubicBezTo>
                            <a:lnTo>
                              <a:pt x="17939" y="101310"/>
                            </a:lnTo>
                            <a:lnTo>
                              <a:pt x="12095" y="95401"/>
                            </a:lnTo>
                            <a:cubicBezTo>
                              <a:pt x="6449" y="89689"/>
                              <a:pt x="4873" y="81219"/>
                              <a:pt x="8024" y="73865"/>
                            </a:cubicBezTo>
                            <a:lnTo>
                              <a:pt x="27000" y="36178"/>
                            </a:lnTo>
                            <a:lnTo>
                              <a:pt x="56480" y="6828"/>
                            </a:lnTo>
                            <a:moveTo>
                              <a:pt x="54051" y="0"/>
                            </a:moveTo>
                            <a:lnTo>
                              <a:pt x="21681" y="32369"/>
                            </a:lnTo>
                            <a:lnTo>
                              <a:pt x="2181" y="71173"/>
                            </a:lnTo>
                            <a:cubicBezTo>
                              <a:pt x="-2087" y="81022"/>
                              <a:pt x="14" y="92447"/>
                              <a:pt x="7565" y="100129"/>
                            </a:cubicBezTo>
                            <a:lnTo>
                              <a:pt x="13408" y="106038"/>
                            </a:lnTo>
                            <a:cubicBezTo>
                              <a:pt x="14721" y="107351"/>
                              <a:pt x="16363" y="108007"/>
                              <a:pt x="18070" y="108007"/>
                            </a:cubicBezTo>
                            <a:cubicBezTo>
                              <a:pt x="19777" y="108007"/>
                              <a:pt x="21419" y="107351"/>
                              <a:pt x="22732" y="106103"/>
                            </a:cubicBezTo>
                            <a:lnTo>
                              <a:pt x="95021" y="33683"/>
                            </a:lnTo>
                            <a:cubicBezTo>
                              <a:pt x="97976" y="30728"/>
                              <a:pt x="97976" y="26001"/>
                              <a:pt x="95021" y="23046"/>
                            </a:cubicBezTo>
                            <a:lnTo>
                              <a:pt x="82021" y="10046"/>
                            </a:lnTo>
                            <a:cubicBezTo>
                              <a:pt x="73091" y="1116"/>
                              <a:pt x="54051" y="0"/>
                              <a:pt x="54051" y="0"/>
                            </a:cubicBezTo>
                            <a:close/>
                          </a:path>
                        </a:pathLst>
                      </a:custGeom>
                      <a:solidFill>
                        <a:srgbClr val="224487"/>
                      </a:solidFill>
                      <a:ln w="6548" cap="flat">
                        <a:noFill/>
                        <a:prstDash val="solid"/>
                        <a:miter/>
                      </a:ln>
                    </p:spPr>
                    <p:txBody>
                      <a:bodyPr rtlCol="0" anchor="ctr"/>
                      <a:lstStyle/>
                      <a:p>
                        <a:endParaRPr lang="en-US"/>
                      </a:p>
                    </p:txBody>
                  </p:sp>
                </p:grpSp>
                <p:grpSp>
                  <p:nvGrpSpPr>
                    <p:cNvPr id="31" name="Graphic 115">
                      <a:extLst>
                        <a:ext uri="{FF2B5EF4-FFF2-40B4-BE49-F238E27FC236}">
                          <a16:creationId xmlns:a16="http://schemas.microsoft.com/office/drawing/2014/main" id="{528C6CBE-816F-2645-ADA3-24F3EE17B24B}"/>
                        </a:ext>
                      </a:extLst>
                    </p:cNvPr>
                    <p:cNvGrpSpPr/>
                    <p:nvPr/>
                  </p:nvGrpSpPr>
                  <p:grpSpPr>
                    <a:xfrm rot="20099663">
                      <a:off x="6350043" y="2032094"/>
                      <a:ext cx="101056" cy="12718"/>
                      <a:chOff x="6296525" y="2043904"/>
                      <a:chExt cx="101056" cy="12718"/>
                    </a:xfrm>
                    <a:solidFill>
                      <a:srgbClr val="FFFFFF"/>
                    </a:solidFill>
                  </p:grpSpPr>
                  <p:sp>
                    <p:nvSpPr>
                      <p:cNvPr id="32" name="Freeform 31">
                        <a:extLst>
                          <a:ext uri="{FF2B5EF4-FFF2-40B4-BE49-F238E27FC236}">
                            <a16:creationId xmlns:a16="http://schemas.microsoft.com/office/drawing/2014/main" id="{D4A3FB05-2A36-AA49-9EDB-C778AEF65FC3}"/>
                          </a:ext>
                        </a:extLst>
                      </p:cNvPr>
                      <p:cNvSpPr/>
                      <p:nvPr/>
                    </p:nvSpPr>
                    <p:spPr>
                      <a:xfrm>
                        <a:off x="6340856" y="2043904"/>
                        <a:ext cx="12654" cy="12654"/>
                      </a:xfrm>
                      <a:custGeom>
                        <a:avLst/>
                        <a:gdLst>
                          <a:gd name="connsiteX0" fmla="*/ 6327 w 12654"/>
                          <a:gd name="connsiteY0" fmla="*/ 1582 h 12654"/>
                          <a:gd name="connsiteX1" fmla="*/ 11073 w 12654"/>
                          <a:gd name="connsiteY1" fmla="*/ 6327 h 12654"/>
                          <a:gd name="connsiteX2" fmla="*/ 6327 w 12654"/>
                          <a:gd name="connsiteY2" fmla="*/ 11073 h 12654"/>
                          <a:gd name="connsiteX3" fmla="*/ 1582 w 12654"/>
                          <a:gd name="connsiteY3" fmla="*/ 6327 h 12654"/>
                          <a:gd name="connsiteX4" fmla="*/ 6327 w 12654"/>
                          <a:gd name="connsiteY4" fmla="*/ 1582 h 12654"/>
                          <a:gd name="connsiteX5" fmla="*/ 6327 w 12654"/>
                          <a:gd name="connsiteY5" fmla="*/ 0 h 12654"/>
                          <a:gd name="connsiteX6" fmla="*/ 0 w 12654"/>
                          <a:gd name="connsiteY6" fmla="*/ 6327 h 12654"/>
                          <a:gd name="connsiteX7" fmla="*/ 6327 w 12654"/>
                          <a:gd name="connsiteY7" fmla="*/ 12655 h 12654"/>
                          <a:gd name="connsiteX8" fmla="*/ 12655 w 12654"/>
                          <a:gd name="connsiteY8" fmla="*/ 6327 h 12654"/>
                          <a:gd name="connsiteX9" fmla="*/ 6327 w 12654"/>
                          <a:gd name="connsiteY9" fmla="*/ 0 h 1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54" h="12654">
                            <a:moveTo>
                              <a:pt x="6327" y="1582"/>
                            </a:moveTo>
                            <a:cubicBezTo>
                              <a:pt x="8953" y="1582"/>
                              <a:pt x="11073" y="3702"/>
                              <a:pt x="11073" y="6327"/>
                            </a:cubicBezTo>
                            <a:cubicBezTo>
                              <a:pt x="11073" y="8953"/>
                              <a:pt x="8953" y="11073"/>
                              <a:pt x="6327" y="11073"/>
                            </a:cubicBezTo>
                            <a:cubicBezTo>
                              <a:pt x="3702" y="11073"/>
                              <a:pt x="1582" y="8953"/>
                              <a:pt x="1582" y="6327"/>
                            </a:cubicBezTo>
                            <a:cubicBezTo>
                              <a:pt x="1582" y="3702"/>
                              <a:pt x="3702" y="1582"/>
                              <a:pt x="6327" y="1582"/>
                            </a:cubicBezTo>
                            <a:moveTo>
                              <a:pt x="6327" y="0"/>
                            </a:moveTo>
                            <a:cubicBezTo>
                              <a:pt x="2847" y="0"/>
                              <a:pt x="0" y="2847"/>
                              <a:pt x="0" y="6327"/>
                            </a:cubicBezTo>
                            <a:cubicBezTo>
                              <a:pt x="0" y="9807"/>
                              <a:pt x="2847" y="12655"/>
                              <a:pt x="6327" y="12655"/>
                            </a:cubicBezTo>
                            <a:cubicBezTo>
                              <a:pt x="9807" y="12655"/>
                              <a:pt x="12655" y="9807"/>
                              <a:pt x="12655" y="6327"/>
                            </a:cubicBezTo>
                            <a:cubicBezTo>
                              <a:pt x="12655" y="2847"/>
                              <a:pt x="9807" y="0"/>
                              <a:pt x="6327" y="0"/>
                            </a:cubicBezTo>
                            <a:close/>
                          </a:path>
                        </a:pathLst>
                      </a:custGeom>
                      <a:solidFill>
                        <a:srgbClr val="FFFFFF"/>
                      </a:solidFill>
                      <a:ln w="31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07BC815-2FBF-7845-9707-FAD6E64D5C7E}"/>
                          </a:ext>
                        </a:extLst>
                      </p:cNvPr>
                      <p:cNvSpPr/>
                      <p:nvPr/>
                    </p:nvSpPr>
                    <p:spPr>
                      <a:xfrm>
                        <a:off x="6384926" y="2043904"/>
                        <a:ext cx="12654" cy="12654"/>
                      </a:xfrm>
                      <a:custGeom>
                        <a:avLst/>
                        <a:gdLst>
                          <a:gd name="connsiteX0" fmla="*/ 10187 w 12654"/>
                          <a:gd name="connsiteY0" fmla="*/ 1582 h 12654"/>
                          <a:gd name="connsiteX1" fmla="*/ 11073 w 12654"/>
                          <a:gd name="connsiteY1" fmla="*/ 2468 h 12654"/>
                          <a:gd name="connsiteX2" fmla="*/ 11073 w 12654"/>
                          <a:gd name="connsiteY2" fmla="*/ 10187 h 12654"/>
                          <a:gd name="connsiteX3" fmla="*/ 10187 w 12654"/>
                          <a:gd name="connsiteY3" fmla="*/ 11073 h 12654"/>
                          <a:gd name="connsiteX4" fmla="*/ 2468 w 12654"/>
                          <a:gd name="connsiteY4" fmla="*/ 11073 h 12654"/>
                          <a:gd name="connsiteX5" fmla="*/ 1582 w 12654"/>
                          <a:gd name="connsiteY5" fmla="*/ 10187 h 12654"/>
                          <a:gd name="connsiteX6" fmla="*/ 1582 w 12654"/>
                          <a:gd name="connsiteY6" fmla="*/ 2468 h 12654"/>
                          <a:gd name="connsiteX7" fmla="*/ 2468 w 12654"/>
                          <a:gd name="connsiteY7" fmla="*/ 1582 h 12654"/>
                          <a:gd name="connsiteX8" fmla="*/ 10187 w 12654"/>
                          <a:gd name="connsiteY8" fmla="*/ 1582 h 12654"/>
                          <a:gd name="connsiteX9" fmla="*/ 10187 w 12654"/>
                          <a:gd name="connsiteY9" fmla="*/ 0 h 12654"/>
                          <a:gd name="connsiteX10" fmla="*/ 2468 w 12654"/>
                          <a:gd name="connsiteY10" fmla="*/ 0 h 12654"/>
                          <a:gd name="connsiteX11" fmla="*/ 0 w 12654"/>
                          <a:gd name="connsiteY11" fmla="*/ 2468 h 12654"/>
                          <a:gd name="connsiteX12" fmla="*/ 0 w 12654"/>
                          <a:gd name="connsiteY12" fmla="*/ 10187 h 12654"/>
                          <a:gd name="connsiteX13" fmla="*/ 2468 w 12654"/>
                          <a:gd name="connsiteY13" fmla="*/ 12655 h 12654"/>
                          <a:gd name="connsiteX14" fmla="*/ 10187 w 12654"/>
                          <a:gd name="connsiteY14" fmla="*/ 12655 h 12654"/>
                          <a:gd name="connsiteX15" fmla="*/ 12655 w 12654"/>
                          <a:gd name="connsiteY15" fmla="*/ 10187 h 12654"/>
                          <a:gd name="connsiteX16" fmla="*/ 12655 w 12654"/>
                          <a:gd name="connsiteY16" fmla="*/ 2468 h 12654"/>
                          <a:gd name="connsiteX17" fmla="*/ 10187 w 12654"/>
                          <a:gd name="connsiteY17" fmla="*/ 0 h 1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54" h="12654">
                            <a:moveTo>
                              <a:pt x="10187" y="1582"/>
                            </a:moveTo>
                            <a:cubicBezTo>
                              <a:pt x="10662" y="1582"/>
                              <a:pt x="11073" y="1993"/>
                              <a:pt x="11073" y="2468"/>
                            </a:cubicBezTo>
                            <a:lnTo>
                              <a:pt x="11073" y="10187"/>
                            </a:lnTo>
                            <a:cubicBezTo>
                              <a:pt x="11073" y="10662"/>
                              <a:pt x="10662" y="11073"/>
                              <a:pt x="10187" y="11073"/>
                            </a:cubicBezTo>
                            <a:lnTo>
                              <a:pt x="2468" y="11073"/>
                            </a:lnTo>
                            <a:cubicBezTo>
                              <a:pt x="1993" y="11073"/>
                              <a:pt x="1582" y="10662"/>
                              <a:pt x="1582" y="10187"/>
                            </a:cubicBezTo>
                            <a:lnTo>
                              <a:pt x="1582" y="2468"/>
                            </a:lnTo>
                            <a:cubicBezTo>
                              <a:pt x="1582" y="1993"/>
                              <a:pt x="1993" y="1582"/>
                              <a:pt x="2468" y="1582"/>
                            </a:cubicBezTo>
                            <a:lnTo>
                              <a:pt x="10187" y="1582"/>
                            </a:lnTo>
                            <a:moveTo>
                              <a:pt x="10187" y="0"/>
                            </a:moveTo>
                            <a:lnTo>
                              <a:pt x="2468" y="0"/>
                            </a:lnTo>
                            <a:cubicBezTo>
                              <a:pt x="1107" y="0"/>
                              <a:pt x="0" y="1107"/>
                              <a:pt x="0" y="2468"/>
                            </a:cubicBezTo>
                            <a:lnTo>
                              <a:pt x="0" y="10187"/>
                            </a:lnTo>
                            <a:cubicBezTo>
                              <a:pt x="0" y="11547"/>
                              <a:pt x="1107" y="12655"/>
                              <a:pt x="2468" y="12655"/>
                            </a:cubicBezTo>
                            <a:lnTo>
                              <a:pt x="10187" y="12655"/>
                            </a:lnTo>
                            <a:cubicBezTo>
                              <a:pt x="11547" y="12655"/>
                              <a:pt x="12655" y="11547"/>
                              <a:pt x="12655" y="10187"/>
                            </a:cubicBezTo>
                            <a:lnTo>
                              <a:pt x="12655" y="2468"/>
                            </a:lnTo>
                            <a:cubicBezTo>
                              <a:pt x="12655" y="1107"/>
                              <a:pt x="11547" y="0"/>
                              <a:pt x="10187" y="0"/>
                            </a:cubicBezTo>
                            <a:close/>
                          </a:path>
                        </a:pathLst>
                      </a:custGeom>
                      <a:solidFill>
                        <a:srgbClr val="FFFFFF"/>
                      </a:solidFill>
                      <a:ln w="31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2631CFA-7363-0447-B018-5AD951C0A932}"/>
                          </a:ext>
                        </a:extLst>
                      </p:cNvPr>
                      <p:cNvSpPr/>
                      <p:nvPr/>
                    </p:nvSpPr>
                    <p:spPr>
                      <a:xfrm>
                        <a:off x="6296525" y="2043904"/>
                        <a:ext cx="12602" cy="12718"/>
                      </a:xfrm>
                      <a:custGeom>
                        <a:avLst/>
                        <a:gdLst>
                          <a:gd name="connsiteX0" fmla="*/ 11049 w 12602"/>
                          <a:gd name="connsiteY0" fmla="*/ 2278 h 12718"/>
                          <a:gd name="connsiteX1" fmla="*/ 11049 w 12602"/>
                          <a:gd name="connsiteY1" fmla="*/ 10377 h 12718"/>
                          <a:gd name="connsiteX2" fmla="*/ 2982 w 12602"/>
                          <a:gd name="connsiteY2" fmla="*/ 6327 h 12718"/>
                          <a:gd name="connsiteX3" fmla="*/ 11049 w 12602"/>
                          <a:gd name="connsiteY3" fmla="*/ 2278 h 12718"/>
                          <a:gd name="connsiteX4" fmla="*/ 12156 w 12602"/>
                          <a:gd name="connsiteY4" fmla="*/ 0 h 12718"/>
                          <a:gd name="connsiteX5" fmla="*/ 11967 w 12602"/>
                          <a:gd name="connsiteY5" fmla="*/ 63 h 12718"/>
                          <a:gd name="connsiteX6" fmla="*/ 261 w 12602"/>
                          <a:gd name="connsiteY6" fmla="*/ 5948 h 12718"/>
                          <a:gd name="connsiteX7" fmla="*/ 261 w 12602"/>
                          <a:gd name="connsiteY7" fmla="*/ 6770 h 12718"/>
                          <a:gd name="connsiteX8" fmla="*/ 11967 w 12602"/>
                          <a:gd name="connsiteY8" fmla="*/ 12655 h 12718"/>
                          <a:gd name="connsiteX9" fmla="*/ 12156 w 12602"/>
                          <a:gd name="connsiteY9" fmla="*/ 12718 h 12718"/>
                          <a:gd name="connsiteX10" fmla="*/ 12599 w 12602"/>
                          <a:gd name="connsiteY10" fmla="*/ 12275 h 12718"/>
                          <a:gd name="connsiteX11" fmla="*/ 12599 w 12602"/>
                          <a:gd name="connsiteY11" fmla="*/ 443 h 12718"/>
                          <a:gd name="connsiteX12" fmla="*/ 12156 w 12602"/>
                          <a:gd name="connsiteY12" fmla="*/ 0 h 1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02" h="12718">
                            <a:moveTo>
                              <a:pt x="11049" y="2278"/>
                            </a:moveTo>
                            <a:lnTo>
                              <a:pt x="11049" y="10377"/>
                            </a:lnTo>
                            <a:lnTo>
                              <a:pt x="2982" y="6327"/>
                            </a:lnTo>
                            <a:lnTo>
                              <a:pt x="11049" y="2278"/>
                            </a:lnTo>
                            <a:moveTo>
                              <a:pt x="12156" y="0"/>
                            </a:moveTo>
                            <a:cubicBezTo>
                              <a:pt x="12093" y="0"/>
                              <a:pt x="12030" y="0"/>
                              <a:pt x="11967" y="63"/>
                            </a:cubicBezTo>
                            <a:lnTo>
                              <a:pt x="261" y="5948"/>
                            </a:lnTo>
                            <a:cubicBezTo>
                              <a:pt x="-87" y="6106"/>
                              <a:pt x="-87" y="6580"/>
                              <a:pt x="261" y="6770"/>
                            </a:cubicBezTo>
                            <a:lnTo>
                              <a:pt x="11967" y="12655"/>
                            </a:lnTo>
                            <a:cubicBezTo>
                              <a:pt x="12030" y="12686"/>
                              <a:pt x="12093" y="12718"/>
                              <a:pt x="12156" y="12718"/>
                            </a:cubicBezTo>
                            <a:cubicBezTo>
                              <a:pt x="12410" y="12718"/>
                              <a:pt x="12599" y="12528"/>
                              <a:pt x="12599" y="12275"/>
                            </a:cubicBezTo>
                            <a:lnTo>
                              <a:pt x="12599" y="443"/>
                            </a:lnTo>
                            <a:cubicBezTo>
                              <a:pt x="12631" y="190"/>
                              <a:pt x="12410" y="0"/>
                              <a:pt x="12156" y="0"/>
                            </a:cubicBezTo>
                            <a:close/>
                          </a:path>
                        </a:pathLst>
                      </a:custGeom>
                      <a:solidFill>
                        <a:srgbClr val="FFFFFF"/>
                      </a:solidFill>
                      <a:ln w="3125" cap="flat">
                        <a:noFill/>
                        <a:prstDash val="solid"/>
                        <a:miter/>
                      </a:ln>
                    </p:spPr>
                    <p:txBody>
                      <a:bodyPr rtlCol="0" anchor="ctr"/>
                      <a:lstStyle/>
                      <a:p>
                        <a:endParaRPr lang="en-US"/>
                      </a:p>
                    </p:txBody>
                  </p:sp>
                </p:grpSp>
              </p:grpSp>
              <p:sp>
                <p:nvSpPr>
                  <p:cNvPr id="28" name="TextBox 27">
                    <a:extLst>
                      <a:ext uri="{FF2B5EF4-FFF2-40B4-BE49-F238E27FC236}">
                        <a16:creationId xmlns:a16="http://schemas.microsoft.com/office/drawing/2014/main" id="{7FAE6A01-B3C2-5146-976C-C5992D797C7A}"/>
                      </a:ext>
                    </a:extLst>
                  </p:cNvPr>
                  <p:cNvSpPr txBox="1"/>
                  <p:nvPr/>
                </p:nvSpPr>
                <p:spPr>
                  <a:xfrm rot="17161950">
                    <a:off x="11104626" y="4867597"/>
                    <a:ext cx="1358064" cy="307777"/>
                  </a:xfrm>
                  <a:prstGeom prst="rect">
                    <a:avLst/>
                  </a:prstGeom>
                  <a:noFill/>
                </p:spPr>
                <p:txBody>
                  <a:bodyPr wrap="none" rtlCol="0">
                    <a:spAutoFit/>
                  </a:bodyPr>
                  <a:lstStyle/>
                  <a:p>
                    <a:r>
                      <a:rPr lang="en-US" sz="1400" b="1" dirty="0">
                        <a:solidFill>
                          <a:schemeClr val="tx1">
                            <a:lumMod val="50000"/>
                            <a:lumOff val="50000"/>
                          </a:schemeClr>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Geo-Coordinates</a:t>
                    </a:r>
                  </a:p>
                </p:txBody>
              </p:sp>
            </p:grpSp>
          </p:grpSp>
          <p:grpSp>
            <p:nvGrpSpPr>
              <p:cNvPr id="6" name="Group 5">
                <a:extLst>
                  <a:ext uri="{FF2B5EF4-FFF2-40B4-BE49-F238E27FC236}">
                    <a16:creationId xmlns:a16="http://schemas.microsoft.com/office/drawing/2014/main" id="{21335566-346E-9742-B99A-204A5DA27AB9}"/>
                  </a:ext>
                </a:extLst>
              </p:cNvPr>
              <p:cNvGrpSpPr/>
              <p:nvPr/>
            </p:nvGrpSpPr>
            <p:grpSpPr>
              <a:xfrm rot="20445964">
                <a:off x="11151831" y="4465154"/>
                <a:ext cx="109363" cy="175545"/>
                <a:chOff x="8079433" y="3224904"/>
                <a:chExt cx="215080" cy="379642"/>
              </a:xfrm>
            </p:grpSpPr>
            <p:sp>
              <p:nvSpPr>
                <p:cNvPr id="7" name="Freeform 6">
                  <a:extLst>
                    <a:ext uri="{FF2B5EF4-FFF2-40B4-BE49-F238E27FC236}">
                      <a16:creationId xmlns:a16="http://schemas.microsoft.com/office/drawing/2014/main" id="{A36342E2-09A0-AF45-892B-F02537CD518F}"/>
                    </a:ext>
                  </a:extLst>
                </p:cNvPr>
                <p:cNvSpPr/>
                <p:nvPr/>
              </p:nvSpPr>
              <p:spPr>
                <a:xfrm rot="20099663">
                  <a:off x="8089455" y="3224904"/>
                  <a:ext cx="202254" cy="379642"/>
                </a:xfrm>
                <a:custGeom>
                  <a:avLst/>
                  <a:gdLst>
                    <a:gd name="connsiteX0" fmla="*/ 175205 w 202254"/>
                    <a:gd name="connsiteY0" fmla="*/ 379643 h 379642"/>
                    <a:gd name="connsiteX1" fmla="*/ 27081 w 202254"/>
                    <a:gd name="connsiteY1" fmla="*/ 379643 h 379642"/>
                    <a:gd name="connsiteX2" fmla="*/ 0 w 202254"/>
                    <a:gd name="connsiteY2" fmla="*/ 352561 h 379642"/>
                    <a:gd name="connsiteX3" fmla="*/ 0 w 202254"/>
                    <a:gd name="connsiteY3" fmla="*/ 27081 h 379642"/>
                    <a:gd name="connsiteX4" fmla="*/ 27081 w 202254"/>
                    <a:gd name="connsiteY4" fmla="*/ 0 h 379642"/>
                    <a:gd name="connsiteX5" fmla="*/ 175173 w 202254"/>
                    <a:gd name="connsiteY5" fmla="*/ 0 h 379642"/>
                    <a:gd name="connsiteX6" fmla="*/ 202255 w 202254"/>
                    <a:gd name="connsiteY6" fmla="*/ 27081 h 379642"/>
                    <a:gd name="connsiteX7" fmla="*/ 202255 w 202254"/>
                    <a:gd name="connsiteY7" fmla="*/ 352530 h 379642"/>
                    <a:gd name="connsiteX8" fmla="*/ 175205 w 202254"/>
                    <a:gd name="connsiteY8" fmla="*/ 379643 h 37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54" h="379642">
                      <a:moveTo>
                        <a:pt x="175205" y="379643"/>
                      </a:moveTo>
                      <a:lnTo>
                        <a:pt x="27081" y="379643"/>
                      </a:lnTo>
                      <a:cubicBezTo>
                        <a:pt x="12180" y="379643"/>
                        <a:pt x="0" y="367462"/>
                        <a:pt x="0" y="352561"/>
                      </a:cubicBezTo>
                      <a:lnTo>
                        <a:pt x="0" y="27081"/>
                      </a:lnTo>
                      <a:cubicBezTo>
                        <a:pt x="0" y="12180"/>
                        <a:pt x="12180" y="0"/>
                        <a:pt x="27081" y="0"/>
                      </a:cubicBezTo>
                      <a:lnTo>
                        <a:pt x="175173" y="0"/>
                      </a:lnTo>
                      <a:cubicBezTo>
                        <a:pt x="190074" y="0"/>
                        <a:pt x="202255" y="12180"/>
                        <a:pt x="202255" y="27081"/>
                      </a:cubicBezTo>
                      <a:lnTo>
                        <a:pt x="202255" y="352530"/>
                      </a:lnTo>
                      <a:cubicBezTo>
                        <a:pt x="202286" y="367462"/>
                        <a:pt x="190106" y="379643"/>
                        <a:pt x="175205" y="379643"/>
                      </a:cubicBezTo>
                      <a:close/>
                    </a:path>
                  </a:pathLst>
                </a:custGeom>
                <a:solidFill>
                  <a:srgbClr val="212121"/>
                </a:solidFill>
                <a:ln w="31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C27B52B-4600-324C-804C-3B8F13B91528}"/>
                    </a:ext>
                  </a:extLst>
                </p:cNvPr>
                <p:cNvSpPr/>
                <p:nvPr/>
              </p:nvSpPr>
              <p:spPr>
                <a:xfrm rot="20099663">
                  <a:off x="8089448" y="3224906"/>
                  <a:ext cx="202254" cy="379610"/>
                </a:xfrm>
                <a:custGeom>
                  <a:avLst/>
                  <a:gdLst>
                    <a:gd name="connsiteX0" fmla="*/ 175205 w 202254"/>
                    <a:gd name="connsiteY0" fmla="*/ 9491 h 379610"/>
                    <a:gd name="connsiteX1" fmla="*/ 192795 w 202254"/>
                    <a:gd name="connsiteY1" fmla="*/ 27081 h 379610"/>
                    <a:gd name="connsiteX2" fmla="*/ 192795 w 202254"/>
                    <a:gd name="connsiteY2" fmla="*/ 352530 h 379610"/>
                    <a:gd name="connsiteX3" fmla="*/ 175205 w 202254"/>
                    <a:gd name="connsiteY3" fmla="*/ 370120 h 379610"/>
                    <a:gd name="connsiteX4" fmla="*/ 27081 w 202254"/>
                    <a:gd name="connsiteY4" fmla="*/ 370120 h 379610"/>
                    <a:gd name="connsiteX5" fmla="*/ 9491 w 202254"/>
                    <a:gd name="connsiteY5" fmla="*/ 352530 h 379610"/>
                    <a:gd name="connsiteX6" fmla="*/ 9491 w 202254"/>
                    <a:gd name="connsiteY6" fmla="*/ 27081 h 379610"/>
                    <a:gd name="connsiteX7" fmla="*/ 27081 w 202254"/>
                    <a:gd name="connsiteY7" fmla="*/ 9491 h 379610"/>
                    <a:gd name="connsiteX8" fmla="*/ 175205 w 202254"/>
                    <a:gd name="connsiteY8" fmla="*/ 9491 h 379610"/>
                    <a:gd name="connsiteX9" fmla="*/ 175205 w 202254"/>
                    <a:gd name="connsiteY9" fmla="*/ 0 h 379610"/>
                    <a:gd name="connsiteX10" fmla="*/ 27081 w 202254"/>
                    <a:gd name="connsiteY10" fmla="*/ 0 h 379610"/>
                    <a:gd name="connsiteX11" fmla="*/ 0 w 202254"/>
                    <a:gd name="connsiteY11" fmla="*/ 27081 h 379610"/>
                    <a:gd name="connsiteX12" fmla="*/ 0 w 202254"/>
                    <a:gd name="connsiteY12" fmla="*/ 352530 h 379610"/>
                    <a:gd name="connsiteX13" fmla="*/ 27081 w 202254"/>
                    <a:gd name="connsiteY13" fmla="*/ 379611 h 379610"/>
                    <a:gd name="connsiteX14" fmla="*/ 175173 w 202254"/>
                    <a:gd name="connsiteY14" fmla="*/ 379611 h 379610"/>
                    <a:gd name="connsiteX15" fmla="*/ 202255 w 202254"/>
                    <a:gd name="connsiteY15" fmla="*/ 352530 h 379610"/>
                    <a:gd name="connsiteX16" fmla="*/ 202255 w 202254"/>
                    <a:gd name="connsiteY16" fmla="*/ 27081 h 379610"/>
                    <a:gd name="connsiteX17" fmla="*/ 175205 w 202254"/>
                    <a:gd name="connsiteY17" fmla="*/ 0 h 37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2254" h="379610">
                      <a:moveTo>
                        <a:pt x="175205" y="9491"/>
                      </a:moveTo>
                      <a:cubicBezTo>
                        <a:pt x="184918" y="9491"/>
                        <a:pt x="192795" y="17400"/>
                        <a:pt x="192795" y="27081"/>
                      </a:cubicBezTo>
                      <a:lnTo>
                        <a:pt x="192795" y="352530"/>
                      </a:lnTo>
                      <a:cubicBezTo>
                        <a:pt x="192795" y="362242"/>
                        <a:pt x="184886" y="370120"/>
                        <a:pt x="175205" y="370120"/>
                      </a:cubicBezTo>
                      <a:lnTo>
                        <a:pt x="27081" y="370120"/>
                      </a:lnTo>
                      <a:cubicBezTo>
                        <a:pt x="17369" y="370120"/>
                        <a:pt x="9491" y="362211"/>
                        <a:pt x="9491" y="352530"/>
                      </a:cubicBezTo>
                      <a:lnTo>
                        <a:pt x="9491" y="27081"/>
                      </a:lnTo>
                      <a:cubicBezTo>
                        <a:pt x="9491" y="17369"/>
                        <a:pt x="17400" y="9491"/>
                        <a:pt x="27081" y="9491"/>
                      </a:cubicBezTo>
                      <a:lnTo>
                        <a:pt x="175205" y="9491"/>
                      </a:lnTo>
                      <a:moveTo>
                        <a:pt x="175205" y="0"/>
                      </a:moveTo>
                      <a:lnTo>
                        <a:pt x="27081" y="0"/>
                      </a:lnTo>
                      <a:cubicBezTo>
                        <a:pt x="12180" y="0"/>
                        <a:pt x="0" y="12180"/>
                        <a:pt x="0" y="27081"/>
                      </a:cubicBezTo>
                      <a:lnTo>
                        <a:pt x="0" y="352530"/>
                      </a:lnTo>
                      <a:cubicBezTo>
                        <a:pt x="0" y="367431"/>
                        <a:pt x="12180" y="379611"/>
                        <a:pt x="27081" y="379611"/>
                      </a:cubicBezTo>
                      <a:lnTo>
                        <a:pt x="175173" y="379611"/>
                      </a:lnTo>
                      <a:cubicBezTo>
                        <a:pt x="190074" y="379611"/>
                        <a:pt x="202255" y="367431"/>
                        <a:pt x="202255" y="352530"/>
                      </a:cubicBezTo>
                      <a:lnTo>
                        <a:pt x="202255" y="27081"/>
                      </a:lnTo>
                      <a:cubicBezTo>
                        <a:pt x="202286" y="12180"/>
                        <a:pt x="190106" y="0"/>
                        <a:pt x="175205" y="0"/>
                      </a:cubicBezTo>
                      <a:close/>
                    </a:path>
                  </a:pathLst>
                </a:custGeom>
                <a:solidFill>
                  <a:srgbClr val="EEEEEE"/>
                </a:solidFill>
                <a:ln w="31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A3800E6-F858-4E47-BDD1-C576488C6338}"/>
                    </a:ext>
                  </a:extLst>
                </p:cNvPr>
                <p:cNvSpPr/>
                <p:nvPr/>
              </p:nvSpPr>
              <p:spPr>
                <a:xfrm rot="20099663">
                  <a:off x="8114862" y="3275438"/>
                  <a:ext cx="151540" cy="278562"/>
                </a:xfrm>
                <a:custGeom>
                  <a:avLst/>
                  <a:gdLst>
                    <a:gd name="connsiteX0" fmla="*/ 147238 w 151540"/>
                    <a:gd name="connsiteY0" fmla="*/ 278563 h 278562"/>
                    <a:gd name="connsiteX1" fmla="*/ 4303 w 151540"/>
                    <a:gd name="connsiteY1" fmla="*/ 278563 h 278562"/>
                    <a:gd name="connsiteX2" fmla="*/ 0 w 151540"/>
                    <a:gd name="connsiteY2" fmla="*/ 274260 h 278562"/>
                    <a:gd name="connsiteX3" fmla="*/ 0 w 151540"/>
                    <a:gd name="connsiteY3" fmla="*/ 4303 h 278562"/>
                    <a:gd name="connsiteX4" fmla="*/ 4303 w 151540"/>
                    <a:gd name="connsiteY4" fmla="*/ 0 h 278562"/>
                    <a:gd name="connsiteX5" fmla="*/ 147238 w 151540"/>
                    <a:gd name="connsiteY5" fmla="*/ 0 h 278562"/>
                    <a:gd name="connsiteX6" fmla="*/ 151541 w 151540"/>
                    <a:gd name="connsiteY6" fmla="*/ 4303 h 278562"/>
                    <a:gd name="connsiteX7" fmla="*/ 151541 w 151540"/>
                    <a:gd name="connsiteY7" fmla="*/ 274260 h 278562"/>
                    <a:gd name="connsiteX8" fmla="*/ 147238 w 151540"/>
                    <a:gd name="connsiteY8" fmla="*/ 278563 h 27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540" h="278562">
                      <a:moveTo>
                        <a:pt x="147238" y="278563"/>
                      </a:moveTo>
                      <a:lnTo>
                        <a:pt x="4303" y="278563"/>
                      </a:lnTo>
                      <a:cubicBezTo>
                        <a:pt x="1930" y="278563"/>
                        <a:pt x="0" y="276633"/>
                        <a:pt x="0" y="274260"/>
                      </a:cubicBezTo>
                      <a:lnTo>
                        <a:pt x="0" y="4303"/>
                      </a:lnTo>
                      <a:cubicBezTo>
                        <a:pt x="0" y="1930"/>
                        <a:pt x="1930" y="0"/>
                        <a:pt x="4303" y="0"/>
                      </a:cubicBezTo>
                      <a:lnTo>
                        <a:pt x="147238" y="0"/>
                      </a:lnTo>
                      <a:cubicBezTo>
                        <a:pt x="149611" y="0"/>
                        <a:pt x="151541" y="1930"/>
                        <a:pt x="151541" y="4303"/>
                      </a:cubicBezTo>
                      <a:lnTo>
                        <a:pt x="151541" y="274260"/>
                      </a:lnTo>
                      <a:cubicBezTo>
                        <a:pt x="151541" y="276601"/>
                        <a:pt x="149611" y="278563"/>
                        <a:pt x="147238" y="278563"/>
                      </a:cubicBezTo>
                      <a:close/>
                    </a:path>
                  </a:pathLst>
                </a:custGeom>
                <a:solidFill>
                  <a:schemeClr val="tx1">
                    <a:lumMod val="50000"/>
                    <a:lumOff val="50000"/>
                  </a:schemeClr>
                </a:solidFill>
                <a:ln w="3125"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0CF52140-33EA-844C-8F02-31CD7146C872}"/>
                    </a:ext>
                  </a:extLst>
                </p:cNvPr>
                <p:cNvSpPr/>
                <p:nvPr/>
              </p:nvSpPr>
              <p:spPr>
                <a:xfrm rot="20099663">
                  <a:off x="8088730" y="3265687"/>
                  <a:ext cx="68398" cy="7909"/>
                </a:xfrm>
                <a:custGeom>
                  <a:avLst/>
                  <a:gdLst>
                    <a:gd name="connsiteX0" fmla="*/ 64444 w 68398"/>
                    <a:gd name="connsiteY0" fmla="*/ 7909 h 7909"/>
                    <a:gd name="connsiteX1" fmla="*/ 3955 w 68398"/>
                    <a:gd name="connsiteY1" fmla="*/ 7909 h 7909"/>
                    <a:gd name="connsiteX2" fmla="*/ 0 w 68398"/>
                    <a:gd name="connsiteY2" fmla="*/ 3955 h 7909"/>
                    <a:gd name="connsiteX3" fmla="*/ 3955 w 68398"/>
                    <a:gd name="connsiteY3" fmla="*/ 0 h 7909"/>
                    <a:gd name="connsiteX4" fmla="*/ 64444 w 68398"/>
                    <a:gd name="connsiteY4" fmla="*/ 0 h 7909"/>
                    <a:gd name="connsiteX5" fmla="*/ 68399 w 68398"/>
                    <a:gd name="connsiteY5" fmla="*/ 3955 h 7909"/>
                    <a:gd name="connsiteX6" fmla="*/ 64444 w 68398"/>
                    <a:gd name="connsiteY6" fmla="*/ 7909 h 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98" h="7909">
                      <a:moveTo>
                        <a:pt x="64444" y="7909"/>
                      </a:moveTo>
                      <a:lnTo>
                        <a:pt x="3955" y="7909"/>
                      </a:lnTo>
                      <a:cubicBezTo>
                        <a:pt x="1772" y="7909"/>
                        <a:pt x="0" y="6138"/>
                        <a:pt x="0" y="3955"/>
                      </a:cubicBezTo>
                      <a:cubicBezTo>
                        <a:pt x="0" y="1772"/>
                        <a:pt x="1772" y="0"/>
                        <a:pt x="3955" y="0"/>
                      </a:cubicBezTo>
                      <a:lnTo>
                        <a:pt x="64444" y="0"/>
                      </a:lnTo>
                      <a:cubicBezTo>
                        <a:pt x="66627" y="0"/>
                        <a:pt x="68399" y="1772"/>
                        <a:pt x="68399" y="3955"/>
                      </a:cubicBezTo>
                      <a:cubicBezTo>
                        <a:pt x="68399" y="6138"/>
                        <a:pt x="66627" y="7909"/>
                        <a:pt x="64444" y="7909"/>
                      </a:cubicBezTo>
                      <a:close/>
                    </a:path>
                  </a:pathLst>
                </a:custGeom>
                <a:solidFill>
                  <a:srgbClr val="212121"/>
                </a:solidFill>
                <a:ln w="31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D79F18C-2EB9-7146-8879-B59A6DC105C4}"/>
                    </a:ext>
                  </a:extLst>
                </p:cNvPr>
                <p:cNvSpPr/>
                <p:nvPr/>
              </p:nvSpPr>
              <p:spPr>
                <a:xfrm rot="20099663">
                  <a:off x="8224066" y="3555841"/>
                  <a:ext cx="68398" cy="7909"/>
                </a:xfrm>
                <a:custGeom>
                  <a:avLst/>
                  <a:gdLst>
                    <a:gd name="connsiteX0" fmla="*/ 64444 w 68398"/>
                    <a:gd name="connsiteY0" fmla="*/ 7909 h 7909"/>
                    <a:gd name="connsiteX1" fmla="*/ 3955 w 68398"/>
                    <a:gd name="connsiteY1" fmla="*/ 7909 h 7909"/>
                    <a:gd name="connsiteX2" fmla="*/ 0 w 68398"/>
                    <a:gd name="connsiteY2" fmla="*/ 3955 h 7909"/>
                    <a:gd name="connsiteX3" fmla="*/ 3955 w 68398"/>
                    <a:gd name="connsiteY3" fmla="*/ 0 h 7909"/>
                    <a:gd name="connsiteX4" fmla="*/ 64444 w 68398"/>
                    <a:gd name="connsiteY4" fmla="*/ 0 h 7909"/>
                    <a:gd name="connsiteX5" fmla="*/ 68399 w 68398"/>
                    <a:gd name="connsiteY5" fmla="*/ 3955 h 7909"/>
                    <a:gd name="connsiteX6" fmla="*/ 64444 w 68398"/>
                    <a:gd name="connsiteY6" fmla="*/ 7909 h 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98" h="7909">
                      <a:moveTo>
                        <a:pt x="64444" y="7909"/>
                      </a:moveTo>
                      <a:lnTo>
                        <a:pt x="3955" y="7909"/>
                      </a:lnTo>
                      <a:cubicBezTo>
                        <a:pt x="1772" y="7909"/>
                        <a:pt x="0" y="6138"/>
                        <a:pt x="0" y="3955"/>
                      </a:cubicBezTo>
                      <a:cubicBezTo>
                        <a:pt x="0" y="1772"/>
                        <a:pt x="1772" y="0"/>
                        <a:pt x="3955" y="0"/>
                      </a:cubicBezTo>
                      <a:lnTo>
                        <a:pt x="64444" y="0"/>
                      </a:lnTo>
                      <a:cubicBezTo>
                        <a:pt x="66627" y="0"/>
                        <a:pt x="68399" y="1772"/>
                        <a:pt x="68399" y="3955"/>
                      </a:cubicBezTo>
                      <a:cubicBezTo>
                        <a:pt x="68399" y="6106"/>
                        <a:pt x="66627" y="7909"/>
                        <a:pt x="64444" y="7909"/>
                      </a:cubicBezTo>
                      <a:close/>
                    </a:path>
                  </a:pathLst>
                </a:custGeom>
                <a:solidFill>
                  <a:srgbClr val="000000"/>
                </a:solidFill>
                <a:ln w="31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5FC3000-7EE8-9141-BF90-495C896B50B8}"/>
                    </a:ext>
                  </a:extLst>
                </p:cNvPr>
                <p:cNvSpPr/>
                <p:nvPr/>
              </p:nvSpPr>
              <p:spPr>
                <a:xfrm rot="20099663">
                  <a:off x="8079433" y="3298907"/>
                  <a:ext cx="126484" cy="25088"/>
                </a:xfrm>
                <a:custGeom>
                  <a:avLst/>
                  <a:gdLst>
                    <a:gd name="connsiteX0" fmla="*/ 124365 w 126484"/>
                    <a:gd name="connsiteY0" fmla="*/ 25088 h 25088"/>
                    <a:gd name="connsiteX1" fmla="*/ 2151 w 126484"/>
                    <a:gd name="connsiteY1" fmla="*/ 25088 h 25088"/>
                    <a:gd name="connsiteX2" fmla="*/ 0 w 126484"/>
                    <a:gd name="connsiteY2" fmla="*/ 22937 h 25088"/>
                    <a:gd name="connsiteX3" fmla="*/ 0 w 126484"/>
                    <a:gd name="connsiteY3" fmla="*/ 2151 h 25088"/>
                    <a:gd name="connsiteX4" fmla="*/ 2151 w 126484"/>
                    <a:gd name="connsiteY4" fmla="*/ 0 h 25088"/>
                    <a:gd name="connsiteX5" fmla="*/ 124333 w 126484"/>
                    <a:gd name="connsiteY5" fmla="*/ 0 h 25088"/>
                    <a:gd name="connsiteX6" fmla="*/ 126484 w 126484"/>
                    <a:gd name="connsiteY6" fmla="*/ 2151 h 25088"/>
                    <a:gd name="connsiteX7" fmla="*/ 126484 w 126484"/>
                    <a:gd name="connsiteY7" fmla="*/ 22937 h 25088"/>
                    <a:gd name="connsiteX8" fmla="*/ 124365 w 126484"/>
                    <a:gd name="connsiteY8" fmla="*/ 25088 h 2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84" h="25088">
                      <a:moveTo>
                        <a:pt x="124365" y="25088"/>
                      </a:moveTo>
                      <a:lnTo>
                        <a:pt x="2151" y="25088"/>
                      </a:lnTo>
                      <a:cubicBezTo>
                        <a:pt x="949" y="25088"/>
                        <a:pt x="0" y="24139"/>
                        <a:pt x="0" y="22937"/>
                      </a:cubicBezTo>
                      <a:lnTo>
                        <a:pt x="0" y="2151"/>
                      </a:lnTo>
                      <a:cubicBezTo>
                        <a:pt x="0" y="949"/>
                        <a:pt x="949" y="0"/>
                        <a:pt x="2151" y="0"/>
                      </a:cubicBezTo>
                      <a:lnTo>
                        <a:pt x="124333" y="0"/>
                      </a:lnTo>
                      <a:cubicBezTo>
                        <a:pt x="125535" y="0"/>
                        <a:pt x="126484" y="949"/>
                        <a:pt x="126484" y="2151"/>
                      </a:cubicBezTo>
                      <a:lnTo>
                        <a:pt x="126484" y="22937"/>
                      </a:lnTo>
                      <a:cubicBezTo>
                        <a:pt x="126516" y="24107"/>
                        <a:pt x="125535" y="25088"/>
                        <a:pt x="124365" y="25088"/>
                      </a:cubicBezTo>
                      <a:close/>
                    </a:path>
                  </a:pathLst>
                </a:custGeom>
                <a:solidFill>
                  <a:srgbClr val="F5F5F5"/>
                </a:solidFill>
                <a:ln w="31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7B77FE5-DC7D-E742-B078-203DCACF0698}"/>
                    </a:ext>
                  </a:extLst>
                </p:cNvPr>
                <p:cNvSpPr/>
                <p:nvPr/>
              </p:nvSpPr>
              <p:spPr>
                <a:xfrm rot="20099663">
                  <a:off x="8153482" y="3469409"/>
                  <a:ext cx="25246" cy="25246"/>
                </a:xfrm>
                <a:custGeom>
                  <a:avLst/>
                  <a:gdLst>
                    <a:gd name="connsiteX0" fmla="*/ 18286 w 25246"/>
                    <a:gd name="connsiteY0" fmla="*/ 25246 h 25246"/>
                    <a:gd name="connsiteX1" fmla="*/ 6960 w 25246"/>
                    <a:gd name="connsiteY1" fmla="*/ 25246 h 25246"/>
                    <a:gd name="connsiteX2" fmla="*/ 0 w 25246"/>
                    <a:gd name="connsiteY2" fmla="*/ 18286 h 25246"/>
                    <a:gd name="connsiteX3" fmla="*/ 0 w 25246"/>
                    <a:gd name="connsiteY3" fmla="*/ 6960 h 25246"/>
                    <a:gd name="connsiteX4" fmla="*/ 6960 w 25246"/>
                    <a:gd name="connsiteY4" fmla="*/ 0 h 25246"/>
                    <a:gd name="connsiteX5" fmla="*/ 18286 w 25246"/>
                    <a:gd name="connsiteY5" fmla="*/ 0 h 25246"/>
                    <a:gd name="connsiteX6" fmla="*/ 25246 w 25246"/>
                    <a:gd name="connsiteY6" fmla="*/ 6960 h 25246"/>
                    <a:gd name="connsiteX7" fmla="*/ 25246 w 25246"/>
                    <a:gd name="connsiteY7" fmla="*/ 18286 h 25246"/>
                    <a:gd name="connsiteX8" fmla="*/ 18286 w 25246"/>
                    <a:gd name="connsiteY8" fmla="*/ 25246 h 2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46" h="25246">
                      <a:moveTo>
                        <a:pt x="18286" y="25246"/>
                      </a:moveTo>
                      <a:lnTo>
                        <a:pt x="6960" y="25246"/>
                      </a:lnTo>
                      <a:cubicBezTo>
                        <a:pt x="3132" y="25246"/>
                        <a:pt x="0" y="22146"/>
                        <a:pt x="0" y="18286"/>
                      </a:cubicBezTo>
                      <a:lnTo>
                        <a:pt x="0" y="6960"/>
                      </a:lnTo>
                      <a:cubicBezTo>
                        <a:pt x="0" y="3132"/>
                        <a:pt x="3100" y="0"/>
                        <a:pt x="6960" y="0"/>
                      </a:cubicBezTo>
                      <a:lnTo>
                        <a:pt x="18286" y="0"/>
                      </a:lnTo>
                      <a:cubicBezTo>
                        <a:pt x="22114" y="0"/>
                        <a:pt x="25246" y="3100"/>
                        <a:pt x="25246" y="6960"/>
                      </a:cubicBezTo>
                      <a:lnTo>
                        <a:pt x="25246" y="18286"/>
                      </a:lnTo>
                      <a:cubicBezTo>
                        <a:pt x="25246" y="22146"/>
                        <a:pt x="22146" y="25246"/>
                        <a:pt x="18286" y="25246"/>
                      </a:cubicBezTo>
                      <a:close/>
                    </a:path>
                  </a:pathLst>
                </a:custGeom>
                <a:solidFill>
                  <a:srgbClr val="159E5C"/>
                </a:solidFill>
                <a:ln w="31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3FDDC10-779B-8346-84F7-9993497743FF}"/>
                    </a:ext>
                  </a:extLst>
                </p:cNvPr>
                <p:cNvSpPr/>
                <p:nvPr/>
              </p:nvSpPr>
              <p:spPr>
                <a:xfrm rot="20099663">
                  <a:off x="8169529" y="3503814"/>
                  <a:ext cx="25246" cy="25246"/>
                </a:xfrm>
                <a:custGeom>
                  <a:avLst/>
                  <a:gdLst>
                    <a:gd name="connsiteX0" fmla="*/ 18286 w 25246"/>
                    <a:gd name="connsiteY0" fmla="*/ 25246 h 25246"/>
                    <a:gd name="connsiteX1" fmla="*/ 6960 w 25246"/>
                    <a:gd name="connsiteY1" fmla="*/ 25246 h 25246"/>
                    <a:gd name="connsiteX2" fmla="*/ 0 w 25246"/>
                    <a:gd name="connsiteY2" fmla="*/ 18286 h 25246"/>
                    <a:gd name="connsiteX3" fmla="*/ 0 w 25246"/>
                    <a:gd name="connsiteY3" fmla="*/ 6960 h 25246"/>
                    <a:gd name="connsiteX4" fmla="*/ 6960 w 25246"/>
                    <a:gd name="connsiteY4" fmla="*/ 0 h 25246"/>
                    <a:gd name="connsiteX5" fmla="*/ 18286 w 25246"/>
                    <a:gd name="connsiteY5" fmla="*/ 0 h 25246"/>
                    <a:gd name="connsiteX6" fmla="*/ 25246 w 25246"/>
                    <a:gd name="connsiteY6" fmla="*/ 6960 h 25246"/>
                    <a:gd name="connsiteX7" fmla="*/ 25246 w 25246"/>
                    <a:gd name="connsiteY7" fmla="*/ 18286 h 25246"/>
                    <a:gd name="connsiteX8" fmla="*/ 18286 w 25246"/>
                    <a:gd name="connsiteY8" fmla="*/ 25246 h 2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46" h="25246">
                      <a:moveTo>
                        <a:pt x="18286" y="25246"/>
                      </a:moveTo>
                      <a:lnTo>
                        <a:pt x="6960" y="25246"/>
                      </a:lnTo>
                      <a:cubicBezTo>
                        <a:pt x="3132" y="25246"/>
                        <a:pt x="0" y="22146"/>
                        <a:pt x="0" y="18286"/>
                      </a:cubicBezTo>
                      <a:lnTo>
                        <a:pt x="0" y="6960"/>
                      </a:lnTo>
                      <a:cubicBezTo>
                        <a:pt x="0" y="3132"/>
                        <a:pt x="3100" y="0"/>
                        <a:pt x="6960" y="0"/>
                      </a:cubicBezTo>
                      <a:lnTo>
                        <a:pt x="18286" y="0"/>
                      </a:lnTo>
                      <a:cubicBezTo>
                        <a:pt x="22114" y="0"/>
                        <a:pt x="25246" y="3100"/>
                        <a:pt x="25246" y="6960"/>
                      </a:cubicBezTo>
                      <a:lnTo>
                        <a:pt x="25246" y="18286"/>
                      </a:lnTo>
                      <a:cubicBezTo>
                        <a:pt x="25246" y="22146"/>
                        <a:pt x="22146" y="25246"/>
                        <a:pt x="18286" y="25246"/>
                      </a:cubicBezTo>
                      <a:close/>
                    </a:path>
                  </a:pathLst>
                </a:custGeom>
                <a:solidFill>
                  <a:srgbClr val="FB5352"/>
                </a:solidFill>
                <a:ln w="31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73273F0-E98D-A747-9F22-9D13EAE9C6A0}"/>
                    </a:ext>
                  </a:extLst>
                </p:cNvPr>
                <p:cNvSpPr/>
                <p:nvPr/>
              </p:nvSpPr>
              <p:spPr>
                <a:xfrm rot="20099663">
                  <a:off x="8200064" y="3489572"/>
                  <a:ext cx="25246" cy="25246"/>
                </a:xfrm>
                <a:custGeom>
                  <a:avLst/>
                  <a:gdLst>
                    <a:gd name="connsiteX0" fmla="*/ 18286 w 25246"/>
                    <a:gd name="connsiteY0" fmla="*/ 25246 h 25246"/>
                    <a:gd name="connsiteX1" fmla="*/ 6960 w 25246"/>
                    <a:gd name="connsiteY1" fmla="*/ 25246 h 25246"/>
                    <a:gd name="connsiteX2" fmla="*/ 0 w 25246"/>
                    <a:gd name="connsiteY2" fmla="*/ 18286 h 25246"/>
                    <a:gd name="connsiteX3" fmla="*/ 0 w 25246"/>
                    <a:gd name="connsiteY3" fmla="*/ 6960 h 25246"/>
                    <a:gd name="connsiteX4" fmla="*/ 6960 w 25246"/>
                    <a:gd name="connsiteY4" fmla="*/ 0 h 25246"/>
                    <a:gd name="connsiteX5" fmla="*/ 18286 w 25246"/>
                    <a:gd name="connsiteY5" fmla="*/ 0 h 25246"/>
                    <a:gd name="connsiteX6" fmla="*/ 25246 w 25246"/>
                    <a:gd name="connsiteY6" fmla="*/ 6960 h 25246"/>
                    <a:gd name="connsiteX7" fmla="*/ 25246 w 25246"/>
                    <a:gd name="connsiteY7" fmla="*/ 18286 h 25246"/>
                    <a:gd name="connsiteX8" fmla="*/ 18286 w 25246"/>
                    <a:gd name="connsiteY8" fmla="*/ 25246 h 2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46" h="25246">
                      <a:moveTo>
                        <a:pt x="18286" y="25246"/>
                      </a:moveTo>
                      <a:lnTo>
                        <a:pt x="6960" y="25246"/>
                      </a:lnTo>
                      <a:cubicBezTo>
                        <a:pt x="3132" y="25246"/>
                        <a:pt x="0" y="22146"/>
                        <a:pt x="0" y="18286"/>
                      </a:cubicBezTo>
                      <a:lnTo>
                        <a:pt x="0" y="6960"/>
                      </a:lnTo>
                      <a:cubicBezTo>
                        <a:pt x="0" y="3132"/>
                        <a:pt x="3100" y="0"/>
                        <a:pt x="6960" y="0"/>
                      </a:cubicBezTo>
                      <a:lnTo>
                        <a:pt x="18286" y="0"/>
                      </a:lnTo>
                      <a:cubicBezTo>
                        <a:pt x="22114" y="0"/>
                        <a:pt x="25246" y="3100"/>
                        <a:pt x="25246" y="6960"/>
                      </a:cubicBezTo>
                      <a:lnTo>
                        <a:pt x="25246" y="18286"/>
                      </a:lnTo>
                      <a:cubicBezTo>
                        <a:pt x="25246" y="22146"/>
                        <a:pt x="22114" y="25246"/>
                        <a:pt x="18286" y="25246"/>
                      </a:cubicBezTo>
                      <a:close/>
                    </a:path>
                  </a:pathLst>
                </a:custGeom>
                <a:solidFill>
                  <a:srgbClr val="4587F5"/>
                </a:solidFill>
                <a:ln w="31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59A9E26-9275-9342-802D-21E56473C05B}"/>
                    </a:ext>
                  </a:extLst>
                </p:cNvPr>
                <p:cNvSpPr/>
                <p:nvPr/>
              </p:nvSpPr>
              <p:spPr>
                <a:xfrm rot="20099663">
                  <a:off x="8231459" y="3474929"/>
                  <a:ext cx="25246" cy="25246"/>
                </a:xfrm>
                <a:custGeom>
                  <a:avLst/>
                  <a:gdLst>
                    <a:gd name="connsiteX0" fmla="*/ 18318 w 25246"/>
                    <a:gd name="connsiteY0" fmla="*/ 25246 h 25246"/>
                    <a:gd name="connsiteX1" fmla="*/ 6960 w 25246"/>
                    <a:gd name="connsiteY1" fmla="*/ 25246 h 25246"/>
                    <a:gd name="connsiteX2" fmla="*/ 0 w 25246"/>
                    <a:gd name="connsiteY2" fmla="*/ 18286 h 25246"/>
                    <a:gd name="connsiteX3" fmla="*/ 0 w 25246"/>
                    <a:gd name="connsiteY3" fmla="*/ 6960 h 25246"/>
                    <a:gd name="connsiteX4" fmla="*/ 6960 w 25246"/>
                    <a:gd name="connsiteY4" fmla="*/ 0 h 25246"/>
                    <a:gd name="connsiteX5" fmla="*/ 18286 w 25246"/>
                    <a:gd name="connsiteY5" fmla="*/ 0 h 25246"/>
                    <a:gd name="connsiteX6" fmla="*/ 25246 w 25246"/>
                    <a:gd name="connsiteY6" fmla="*/ 6960 h 25246"/>
                    <a:gd name="connsiteX7" fmla="*/ 25246 w 25246"/>
                    <a:gd name="connsiteY7" fmla="*/ 18286 h 25246"/>
                    <a:gd name="connsiteX8" fmla="*/ 18318 w 25246"/>
                    <a:gd name="connsiteY8" fmla="*/ 25246 h 2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46" h="25246">
                      <a:moveTo>
                        <a:pt x="18318" y="25246"/>
                      </a:moveTo>
                      <a:lnTo>
                        <a:pt x="6960" y="25246"/>
                      </a:lnTo>
                      <a:cubicBezTo>
                        <a:pt x="3132" y="25246"/>
                        <a:pt x="0" y="22146"/>
                        <a:pt x="0" y="18286"/>
                      </a:cubicBezTo>
                      <a:lnTo>
                        <a:pt x="0" y="6960"/>
                      </a:lnTo>
                      <a:cubicBezTo>
                        <a:pt x="0" y="3132"/>
                        <a:pt x="3100" y="0"/>
                        <a:pt x="6960" y="0"/>
                      </a:cubicBezTo>
                      <a:lnTo>
                        <a:pt x="18286" y="0"/>
                      </a:lnTo>
                      <a:cubicBezTo>
                        <a:pt x="22114" y="0"/>
                        <a:pt x="25246" y="3100"/>
                        <a:pt x="25246" y="6960"/>
                      </a:cubicBezTo>
                      <a:lnTo>
                        <a:pt x="25246" y="18286"/>
                      </a:lnTo>
                      <a:cubicBezTo>
                        <a:pt x="25278" y="22146"/>
                        <a:pt x="22146" y="25246"/>
                        <a:pt x="18318" y="25246"/>
                      </a:cubicBezTo>
                      <a:close/>
                    </a:path>
                  </a:pathLst>
                </a:custGeom>
                <a:solidFill>
                  <a:srgbClr val="159E5C"/>
                </a:solidFill>
                <a:ln w="31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90AF7F7-D8B4-534C-80F7-605EFA635F03}"/>
                    </a:ext>
                  </a:extLst>
                </p:cNvPr>
                <p:cNvSpPr/>
                <p:nvPr/>
              </p:nvSpPr>
              <p:spPr>
                <a:xfrm rot="20099663">
                  <a:off x="8261106" y="3461101"/>
                  <a:ext cx="25246" cy="25246"/>
                </a:xfrm>
                <a:custGeom>
                  <a:avLst/>
                  <a:gdLst>
                    <a:gd name="connsiteX0" fmla="*/ 18286 w 25246"/>
                    <a:gd name="connsiteY0" fmla="*/ 25246 h 25246"/>
                    <a:gd name="connsiteX1" fmla="*/ 6960 w 25246"/>
                    <a:gd name="connsiteY1" fmla="*/ 25246 h 25246"/>
                    <a:gd name="connsiteX2" fmla="*/ 0 w 25246"/>
                    <a:gd name="connsiteY2" fmla="*/ 18286 h 25246"/>
                    <a:gd name="connsiteX3" fmla="*/ 0 w 25246"/>
                    <a:gd name="connsiteY3" fmla="*/ 6960 h 25246"/>
                    <a:gd name="connsiteX4" fmla="*/ 6960 w 25246"/>
                    <a:gd name="connsiteY4" fmla="*/ 0 h 25246"/>
                    <a:gd name="connsiteX5" fmla="*/ 18286 w 25246"/>
                    <a:gd name="connsiteY5" fmla="*/ 0 h 25246"/>
                    <a:gd name="connsiteX6" fmla="*/ 25246 w 25246"/>
                    <a:gd name="connsiteY6" fmla="*/ 6960 h 25246"/>
                    <a:gd name="connsiteX7" fmla="*/ 25246 w 25246"/>
                    <a:gd name="connsiteY7" fmla="*/ 18286 h 25246"/>
                    <a:gd name="connsiteX8" fmla="*/ 18286 w 25246"/>
                    <a:gd name="connsiteY8" fmla="*/ 25246 h 2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46" h="25246">
                      <a:moveTo>
                        <a:pt x="18286" y="25246"/>
                      </a:moveTo>
                      <a:lnTo>
                        <a:pt x="6960" y="25246"/>
                      </a:lnTo>
                      <a:cubicBezTo>
                        <a:pt x="3132" y="25246"/>
                        <a:pt x="0" y="22146"/>
                        <a:pt x="0" y="18286"/>
                      </a:cubicBezTo>
                      <a:lnTo>
                        <a:pt x="0" y="6960"/>
                      </a:lnTo>
                      <a:cubicBezTo>
                        <a:pt x="0" y="3132"/>
                        <a:pt x="3100" y="0"/>
                        <a:pt x="6960" y="0"/>
                      </a:cubicBezTo>
                      <a:lnTo>
                        <a:pt x="18286" y="0"/>
                      </a:lnTo>
                      <a:cubicBezTo>
                        <a:pt x="22114" y="0"/>
                        <a:pt x="25246" y="3100"/>
                        <a:pt x="25246" y="6960"/>
                      </a:cubicBezTo>
                      <a:lnTo>
                        <a:pt x="25246" y="18286"/>
                      </a:lnTo>
                      <a:cubicBezTo>
                        <a:pt x="25246" y="22146"/>
                        <a:pt x="22114" y="25246"/>
                        <a:pt x="18286" y="25246"/>
                      </a:cubicBezTo>
                      <a:close/>
                    </a:path>
                  </a:pathLst>
                </a:custGeom>
                <a:solidFill>
                  <a:srgbClr val="FECD41"/>
                </a:solidFill>
                <a:ln w="31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1077E4E-1DE0-8542-9632-3D4ABE3A207F}"/>
                    </a:ext>
                  </a:extLst>
                </p:cNvPr>
                <p:cNvSpPr/>
                <p:nvPr/>
              </p:nvSpPr>
              <p:spPr>
                <a:xfrm rot="20099663">
                  <a:off x="8184017" y="3455167"/>
                  <a:ext cx="25246" cy="25246"/>
                </a:xfrm>
                <a:custGeom>
                  <a:avLst/>
                  <a:gdLst>
                    <a:gd name="connsiteX0" fmla="*/ 18286 w 25246"/>
                    <a:gd name="connsiteY0" fmla="*/ 25246 h 25246"/>
                    <a:gd name="connsiteX1" fmla="*/ 6960 w 25246"/>
                    <a:gd name="connsiteY1" fmla="*/ 25246 h 25246"/>
                    <a:gd name="connsiteX2" fmla="*/ 0 w 25246"/>
                    <a:gd name="connsiteY2" fmla="*/ 18286 h 25246"/>
                    <a:gd name="connsiteX3" fmla="*/ 0 w 25246"/>
                    <a:gd name="connsiteY3" fmla="*/ 6960 h 25246"/>
                    <a:gd name="connsiteX4" fmla="*/ 6960 w 25246"/>
                    <a:gd name="connsiteY4" fmla="*/ 0 h 25246"/>
                    <a:gd name="connsiteX5" fmla="*/ 18286 w 25246"/>
                    <a:gd name="connsiteY5" fmla="*/ 0 h 25246"/>
                    <a:gd name="connsiteX6" fmla="*/ 25246 w 25246"/>
                    <a:gd name="connsiteY6" fmla="*/ 6960 h 25246"/>
                    <a:gd name="connsiteX7" fmla="*/ 25246 w 25246"/>
                    <a:gd name="connsiteY7" fmla="*/ 18286 h 25246"/>
                    <a:gd name="connsiteX8" fmla="*/ 18286 w 25246"/>
                    <a:gd name="connsiteY8" fmla="*/ 25246 h 2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46" h="25246">
                      <a:moveTo>
                        <a:pt x="18286" y="25246"/>
                      </a:moveTo>
                      <a:lnTo>
                        <a:pt x="6960" y="25246"/>
                      </a:lnTo>
                      <a:cubicBezTo>
                        <a:pt x="3132" y="25246"/>
                        <a:pt x="0" y="22146"/>
                        <a:pt x="0" y="18286"/>
                      </a:cubicBezTo>
                      <a:lnTo>
                        <a:pt x="0" y="6960"/>
                      </a:lnTo>
                      <a:cubicBezTo>
                        <a:pt x="0" y="3132"/>
                        <a:pt x="3100" y="0"/>
                        <a:pt x="6960" y="0"/>
                      </a:cubicBezTo>
                      <a:lnTo>
                        <a:pt x="18286" y="0"/>
                      </a:lnTo>
                      <a:cubicBezTo>
                        <a:pt x="22114" y="0"/>
                        <a:pt x="25246" y="3100"/>
                        <a:pt x="25246" y="6960"/>
                      </a:cubicBezTo>
                      <a:lnTo>
                        <a:pt x="25246" y="18286"/>
                      </a:lnTo>
                      <a:cubicBezTo>
                        <a:pt x="25246" y="22146"/>
                        <a:pt x="22114" y="25246"/>
                        <a:pt x="18286" y="25246"/>
                      </a:cubicBezTo>
                      <a:close/>
                    </a:path>
                  </a:pathLst>
                </a:custGeom>
                <a:solidFill>
                  <a:srgbClr val="FECD41"/>
                </a:solidFill>
                <a:ln w="31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182C3B6-9E8C-E946-ADD9-6ED83615677E}"/>
                    </a:ext>
                  </a:extLst>
                </p:cNvPr>
                <p:cNvSpPr/>
                <p:nvPr/>
              </p:nvSpPr>
              <p:spPr>
                <a:xfrm rot="20099663">
                  <a:off x="8215412" y="3440523"/>
                  <a:ext cx="25246" cy="25246"/>
                </a:xfrm>
                <a:custGeom>
                  <a:avLst/>
                  <a:gdLst>
                    <a:gd name="connsiteX0" fmla="*/ 18318 w 25246"/>
                    <a:gd name="connsiteY0" fmla="*/ 25246 h 25246"/>
                    <a:gd name="connsiteX1" fmla="*/ 6960 w 25246"/>
                    <a:gd name="connsiteY1" fmla="*/ 25246 h 25246"/>
                    <a:gd name="connsiteX2" fmla="*/ 0 w 25246"/>
                    <a:gd name="connsiteY2" fmla="*/ 18286 h 25246"/>
                    <a:gd name="connsiteX3" fmla="*/ 0 w 25246"/>
                    <a:gd name="connsiteY3" fmla="*/ 6960 h 25246"/>
                    <a:gd name="connsiteX4" fmla="*/ 6960 w 25246"/>
                    <a:gd name="connsiteY4" fmla="*/ 0 h 25246"/>
                    <a:gd name="connsiteX5" fmla="*/ 18286 w 25246"/>
                    <a:gd name="connsiteY5" fmla="*/ 0 h 25246"/>
                    <a:gd name="connsiteX6" fmla="*/ 25246 w 25246"/>
                    <a:gd name="connsiteY6" fmla="*/ 6960 h 25246"/>
                    <a:gd name="connsiteX7" fmla="*/ 25246 w 25246"/>
                    <a:gd name="connsiteY7" fmla="*/ 18286 h 25246"/>
                    <a:gd name="connsiteX8" fmla="*/ 18318 w 25246"/>
                    <a:gd name="connsiteY8" fmla="*/ 25246 h 2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46" h="25246">
                      <a:moveTo>
                        <a:pt x="18318" y="25246"/>
                      </a:moveTo>
                      <a:lnTo>
                        <a:pt x="6960" y="25246"/>
                      </a:lnTo>
                      <a:cubicBezTo>
                        <a:pt x="3132" y="25246"/>
                        <a:pt x="0" y="22146"/>
                        <a:pt x="0" y="18286"/>
                      </a:cubicBezTo>
                      <a:lnTo>
                        <a:pt x="0" y="6960"/>
                      </a:lnTo>
                      <a:cubicBezTo>
                        <a:pt x="0" y="3132"/>
                        <a:pt x="3100" y="0"/>
                        <a:pt x="6960" y="0"/>
                      </a:cubicBezTo>
                      <a:lnTo>
                        <a:pt x="18286" y="0"/>
                      </a:lnTo>
                      <a:cubicBezTo>
                        <a:pt x="22114" y="0"/>
                        <a:pt x="25246" y="3100"/>
                        <a:pt x="25246" y="6960"/>
                      </a:cubicBezTo>
                      <a:lnTo>
                        <a:pt x="25246" y="18286"/>
                      </a:lnTo>
                      <a:cubicBezTo>
                        <a:pt x="25278" y="22146"/>
                        <a:pt x="22146" y="25246"/>
                        <a:pt x="18318" y="25246"/>
                      </a:cubicBezTo>
                      <a:close/>
                    </a:path>
                  </a:pathLst>
                </a:custGeom>
                <a:solidFill>
                  <a:srgbClr val="FF6D00"/>
                </a:solidFill>
                <a:ln w="31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12D5195-A60B-B445-B89B-EB3C9865DC99}"/>
                    </a:ext>
                  </a:extLst>
                </p:cNvPr>
                <p:cNvSpPr/>
                <p:nvPr/>
              </p:nvSpPr>
              <p:spPr>
                <a:xfrm rot="20099663">
                  <a:off x="8245058" y="3426695"/>
                  <a:ext cx="25246" cy="25246"/>
                </a:xfrm>
                <a:custGeom>
                  <a:avLst/>
                  <a:gdLst>
                    <a:gd name="connsiteX0" fmla="*/ 18286 w 25246"/>
                    <a:gd name="connsiteY0" fmla="*/ 25246 h 25246"/>
                    <a:gd name="connsiteX1" fmla="*/ 6960 w 25246"/>
                    <a:gd name="connsiteY1" fmla="*/ 25246 h 25246"/>
                    <a:gd name="connsiteX2" fmla="*/ 0 w 25246"/>
                    <a:gd name="connsiteY2" fmla="*/ 18286 h 25246"/>
                    <a:gd name="connsiteX3" fmla="*/ 0 w 25246"/>
                    <a:gd name="connsiteY3" fmla="*/ 6960 h 25246"/>
                    <a:gd name="connsiteX4" fmla="*/ 6960 w 25246"/>
                    <a:gd name="connsiteY4" fmla="*/ 0 h 25246"/>
                    <a:gd name="connsiteX5" fmla="*/ 18286 w 25246"/>
                    <a:gd name="connsiteY5" fmla="*/ 0 h 25246"/>
                    <a:gd name="connsiteX6" fmla="*/ 25246 w 25246"/>
                    <a:gd name="connsiteY6" fmla="*/ 6960 h 25246"/>
                    <a:gd name="connsiteX7" fmla="*/ 25246 w 25246"/>
                    <a:gd name="connsiteY7" fmla="*/ 18286 h 25246"/>
                    <a:gd name="connsiteX8" fmla="*/ 18286 w 25246"/>
                    <a:gd name="connsiteY8" fmla="*/ 25246 h 2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46" h="25246">
                      <a:moveTo>
                        <a:pt x="18286" y="25246"/>
                      </a:moveTo>
                      <a:lnTo>
                        <a:pt x="6960" y="25246"/>
                      </a:lnTo>
                      <a:cubicBezTo>
                        <a:pt x="3132" y="25246"/>
                        <a:pt x="0" y="22146"/>
                        <a:pt x="0" y="18286"/>
                      </a:cubicBezTo>
                      <a:lnTo>
                        <a:pt x="0" y="6960"/>
                      </a:lnTo>
                      <a:cubicBezTo>
                        <a:pt x="0" y="3132"/>
                        <a:pt x="3100" y="0"/>
                        <a:pt x="6960" y="0"/>
                      </a:cubicBezTo>
                      <a:lnTo>
                        <a:pt x="18286" y="0"/>
                      </a:lnTo>
                      <a:cubicBezTo>
                        <a:pt x="22114" y="0"/>
                        <a:pt x="25246" y="3100"/>
                        <a:pt x="25246" y="6960"/>
                      </a:cubicBezTo>
                      <a:lnTo>
                        <a:pt x="25246" y="18286"/>
                      </a:lnTo>
                      <a:cubicBezTo>
                        <a:pt x="25246" y="22146"/>
                        <a:pt x="22114" y="25246"/>
                        <a:pt x="18286" y="25246"/>
                      </a:cubicBezTo>
                      <a:close/>
                    </a:path>
                  </a:pathLst>
                </a:custGeom>
                <a:solidFill>
                  <a:srgbClr val="DE493C"/>
                </a:solidFill>
                <a:ln w="3125" cap="flat">
                  <a:noFill/>
                  <a:prstDash val="solid"/>
                  <a:miter/>
                </a:ln>
              </p:spPr>
              <p:txBody>
                <a:bodyPr rtlCol="0" anchor="ctr"/>
                <a:lstStyle/>
                <a:p>
                  <a:endParaRPr lang="en-US"/>
                </a:p>
              </p:txBody>
            </p:sp>
            <p:grpSp>
              <p:nvGrpSpPr>
                <p:cNvPr id="21" name="Graphic 115">
                  <a:extLst>
                    <a:ext uri="{FF2B5EF4-FFF2-40B4-BE49-F238E27FC236}">
                      <a16:creationId xmlns:a16="http://schemas.microsoft.com/office/drawing/2014/main" id="{3E05513B-4ABC-EE43-8AF9-88B228A481EC}"/>
                    </a:ext>
                  </a:extLst>
                </p:cNvPr>
                <p:cNvGrpSpPr/>
                <p:nvPr/>
              </p:nvGrpSpPr>
              <p:grpSpPr>
                <a:xfrm rot="20099663">
                  <a:off x="8193457" y="3523130"/>
                  <a:ext cx="101056" cy="12718"/>
                  <a:chOff x="6296525" y="2043904"/>
                  <a:chExt cx="101056" cy="12718"/>
                </a:xfrm>
                <a:solidFill>
                  <a:srgbClr val="FFFFFF"/>
                </a:solidFill>
              </p:grpSpPr>
              <p:sp>
                <p:nvSpPr>
                  <p:cNvPr id="22" name="Freeform 21">
                    <a:extLst>
                      <a:ext uri="{FF2B5EF4-FFF2-40B4-BE49-F238E27FC236}">
                        <a16:creationId xmlns:a16="http://schemas.microsoft.com/office/drawing/2014/main" id="{198B8AF2-E987-3549-A55B-78F87FA9DC2A}"/>
                      </a:ext>
                    </a:extLst>
                  </p:cNvPr>
                  <p:cNvSpPr/>
                  <p:nvPr/>
                </p:nvSpPr>
                <p:spPr>
                  <a:xfrm>
                    <a:off x="6340856" y="2043904"/>
                    <a:ext cx="12654" cy="12654"/>
                  </a:xfrm>
                  <a:custGeom>
                    <a:avLst/>
                    <a:gdLst>
                      <a:gd name="connsiteX0" fmla="*/ 6327 w 12654"/>
                      <a:gd name="connsiteY0" fmla="*/ 1582 h 12654"/>
                      <a:gd name="connsiteX1" fmla="*/ 11073 w 12654"/>
                      <a:gd name="connsiteY1" fmla="*/ 6327 h 12654"/>
                      <a:gd name="connsiteX2" fmla="*/ 6327 w 12654"/>
                      <a:gd name="connsiteY2" fmla="*/ 11073 h 12654"/>
                      <a:gd name="connsiteX3" fmla="*/ 1582 w 12654"/>
                      <a:gd name="connsiteY3" fmla="*/ 6327 h 12654"/>
                      <a:gd name="connsiteX4" fmla="*/ 6327 w 12654"/>
                      <a:gd name="connsiteY4" fmla="*/ 1582 h 12654"/>
                      <a:gd name="connsiteX5" fmla="*/ 6327 w 12654"/>
                      <a:gd name="connsiteY5" fmla="*/ 0 h 12654"/>
                      <a:gd name="connsiteX6" fmla="*/ 0 w 12654"/>
                      <a:gd name="connsiteY6" fmla="*/ 6327 h 12654"/>
                      <a:gd name="connsiteX7" fmla="*/ 6327 w 12654"/>
                      <a:gd name="connsiteY7" fmla="*/ 12655 h 12654"/>
                      <a:gd name="connsiteX8" fmla="*/ 12655 w 12654"/>
                      <a:gd name="connsiteY8" fmla="*/ 6327 h 12654"/>
                      <a:gd name="connsiteX9" fmla="*/ 6327 w 12654"/>
                      <a:gd name="connsiteY9" fmla="*/ 0 h 1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54" h="12654">
                        <a:moveTo>
                          <a:pt x="6327" y="1582"/>
                        </a:moveTo>
                        <a:cubicBezTo>
                          <a:pt x="8953" y="1582"/>
                          <a:pt x="11073" y="3702"/>
                          <a:pt x="11073" y="6327"/>
                        </a:cubicBezTo>
                        <a:cubicBezTo>
                          <a:pt x="11073" y="8953"/>
                          <a:pt x="8953" y="11073"/>
                          <a:pt x="6327" y="11073"/>
                        </a:cubicBezTo>
                        <a:cubicBezTo>
                          <a:pt x="3702" y="11073"/>
                          <a:pt x="1582" y="8953"/>
                          <a:pt x="1582" y="6327"/>
                        </a:cubicBezTo>
                        <a:cubicBezTo>
                          <a:pt x="1582" y="3702"/>
                          <a:pt x="3702" y="1582"/>
                          <a:pt x="6327" y="1582"/>
                        </a:cubicBezTo>
                        <a:moveTo>
                          <a:pt x="6327" y="0"/>
                        </a:moveTo>
                        <a:cubicBezTo>
                          <a:pt x="2847" y="0"/>
                          <a:pt x="0" y="2847"/>
                          <a:pt x="0" y="6327"/>
                        </a:cubicBezTo>
                        <a:cubicBezTo>
                          <a:pt x="0" y="9807"/>
                          <a:pt x="2847" y="12655"/>
                          <a:pt x="6327" y="12655"/>
                        </a:cubicBezTo>
                        <a:cubicBezTo>
                          <a:pt x="9807" y="12655"/>
                          <a:pt x="12655" y="9807"/>
                          <a:pt x="12655" y="6327"/>
                        </a:cubicBezTo>
                        <a:cubicBezTo>
                          <a:pt x="12655" y="2847"/>
                          <a:pt x="9807" y="0"/>
                          <a:pt x="6327" y="0"/>
                        </a:cubicBezTo>
                        <a:close/>
                      </a:path>
                    </a:pathLst>
                  </a:custGeom>
                  <a:solidFill>
                    <a:srgbClr val="FFFFFF"/>
                  </a:solidFill>
                  <a:ln w="31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ADFD901-97B2-5A46-9FAB-121B720B7C7A}"/>
                      </a:ext>
                    </a:extLst>
                  </p:cNvPr>
                  <p:cNvSpPr/>
                  <p:nvPr/>
                </p:nvSpPr>
                <p:spPr>
                  <a:xfrm>
                    <a:off x="6384926" y="2043904"/>
                    <a:ext cx="12654" cy="12654"/>
                  </a:xfrm>
                  <a:custGeom>
                    <a:avLst/>
                    <a:gdLst>
                      <a:gd name="connsiteX0" fmla="*/ 10187 w 12654"/>
                      <a:gd name="connsiteY0" fmla="*/ 1582 h 12654"/>
                      <a:gd name="connsiteX1" fmla="*/ 11073 w 12654"/>
                      <a:gd name="connsiteY1" fmla="*/ 2468 h 12654"/>
                      <a:gd name="connsiteX2" fmla="*/ 11073 w 12654"/>
                      <a:gd name="connsiteY2" fmla="*/ 10187 h 12654"/>
                      <a:gd name="connsiteX3" fmla="*/ 10187 w 12654"/>
                      <a:gd name="connsiteY3" fmla="*/ 11073 h 12654"/>
                      <a:gd name="connsiteX4" fmla="*/ 2468 w 12654"/>
                      <a:gd name="connsiteY4" fmla="*/ 11073 h 12654"/>
                      <a:gd name="connsiteX5" fmla="*/ 1582 w 12654"/>
                      <a:gd name="connsiteY5" fmla="*/ 10187 h 12654"/>
                      <a:gd name="connsiteX6" fmla="*/ 1582 w 12654"/>
                      <a:gd name="connsiteY6" fmla="*/ 2468 h 12654"/>
                      <a:gd name="connsiteX7" fmla="*/ 2468 w 12654"/>
                      <a:gd name="connsiteY7" fmla="*/ 1582 h 12654"/>
                      <a:gd name="connsiteX8" fmla="*/ 10187 w 12654"/>
                      <a:gd name="connsiteY8" fmla="*/ 1582 h 12654"/>
                      <a:gd name="connsiteX9" fmla="*/ 10187 w 12654"/>
                      <a:gd name="connsiteY9" fmla="*/ 0 h 12654"/>
                      <a:gd name="connsiteX10" fmla="*/ 2468 w 12654"/>
                      <a:gd name="connsiteY10" fmla="*/ 0 h 12654"/>
                      <a:gd name="connsiteX11" fmla="*/ 0 w 12654"/>
                      <a:gd name="connsiteY11" fmla="*/ 2468 h 12654"/>
                      <a:gd name="connsiteX12" fmla="*/ 0 w 12654"/>
                      <a:gd name="connsiteY12" fmla="*/ 10187 h 12654"/>
                      <a:gd name="connsiteX13" fmla="*/ 2468 w 12654"/>
                      <a:gd name="connsiteY13" fmla="*/ 12655 h 12654"/>
                      <a:gd name="connsiteX14" fmla="*/ 10187 w 12654"/>
                      <a:gd name="connsiteY14" fmla="*/ 12655 h 12654"/>
                      <a:gd name="connsiteX15" fmla="*/ 12655 w 12654"/>
                      <a:gd name="connsiteY15" fmla="*/ 10187 h 12654"/>
                      <a:gd name="connsiteX16" fmla="*/ 12655 w 12654"/>
                      <a:gd name="connsiteY16" fmla="*/ 2468 h 12654"/>
                      <a:gd name="connsiteX17" fmla="*/ 10187 w 12654"/>
                      <a:gd name="connsiteY17" fmla="*/ 0 h 1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54" h="12654">
                        <a:moveTo>
                          <a:pt x="10187" y="1582"/>
                        </a:moveTo>
                        <a:cubicBezTo>
                          <a:pt x="10662" y="1582"/>
                          <a:pt x="11073" y="1993"/>
                          <a:pt x="11073" y="2468"/>
                        </a:cubicBezTo>
                        <a:lnTo>
                          <a:pt x="11073" y="10187"/>
                        </a:lnTo>
                        <a:cubicBezTo>
                          <a:pt x="11073" y="10662"/>
                          <a:pt x="10662" y="11073"/>
                          <a:pt x="10187" y="11073"/>
                        </a:cubicBezTo>
                        <a:lnTo>
                          <a:pt x="2468" y="11073"/>
                        </a:lnTo>
                        <a:cubicBezTo>
                          <a:pt x="1993" y="11073"/>
                          <a:pt x="1582" y="10662"/>
                          <a:pt x="1582" y="10187"/>
                        </a:cubicBezTo>
                        <a:lnTo>
                          <a:pt x="1582" y="2468"/>
                        </a:lnTo>
                        <a:cubicBezTo>
                          <a:pt x="1582" y="1993"/>
                          <a:pt x="1993" y="1582"/>
                          <a:pt x="2468" y="1582"/>
                        </a:cubicBezTo>
                        <a:lnTo>
                          <a:pt x="10187" y="1582"/>
                        </a:lnTo>
                        <a:moveTo>
                          <a:pt x="10187" y="0"/>
                        </a:moveTo>
                        <a:lnTo>
                          <a:pt x="2468" y="0"/>
                        </a:lnTo>
                        <a:cubicBezTo>
                          <a:pt x="1107" y="0"/>
                          <a:pt x="0" y="1107"/>
                          <a:pt x="0" y="2468"/>
                        </a:cubicBezTo>
                        <a:lnTo>
                          <a:pt x="0" y="10187"/>
                        </a:lnTo>
                        <a:cubicBezTo>
                          <a:pt x="0" y="11547"/>
                          <a:pt x="1107" y="12655"/>
                          <a:pt x="2468" y="12655"/>
                        </a:cubicBezTo>
                        <a:lnTo>
                          <a:pt x="10187" y="12655"/>
                        </a:lnTo>
                        <a:cubicBezTo>
                          <a:pt x="11547" y="12655"/>
                          <a:pt x="12655" y="11547"/>
                          <a:pt x="12655" y="10187"/>
                        </a:cubicBezTo>
                        <a:lnTo>
                          <a:pt x="12655" y="2468"/>
                        </a:lnTo>
                        <a:cubicBezTo>
                          <a:pt x="12655" y="1107"/>
                          <a:pt x="11547" y="0"/>
                          <a:pt x="10187" y="0"/>
                        </a:cubicBezTo>
                        <a:close/>
                      </a:path>
                    </a:pathLst>
                  </a:custGeom>
                  <a:solidFill>
                    <a:srgbClr val="FFFFFF"/>
                  </a:solidFill>
                  <a:ln w="31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585F642-D891-1445-A1FF-F40CCB24AB7C}"/>
                      </a:ext>
                    </a:extLst>
                  </p:cNvPr>
                  <p:cNvSpPr/>
                  <p:nvPr/>
                </p:nvSpPr>
                <p:spPr>
                  <a:xfrm>
                    <a:off x="6296525" y="2043904"/>
                    <a:ext cx="12602" cy="12718"/>
                  </a:xfrm>
                  <a:custGeom>
                    <a:avLst/>
                    <a:gdLst>
                      <a:gd name="connsiteX0" fmla="*/ 11049 w 12602"/>
                      <a:gd name="connsiteY0" fmla="*/ 2278 h 12718"/>
                      <a:gd name="connsiteX1" fmla="*/ 11049 w 12602"/>
                      <a:gd name="connsiteY1" fmla="*/ 10377 h 12718"/>
                      <a:gd name="connsiteX2" fmla="*/ 2982 w 12602"/>
                      <a:gd name="connsiteY2" fmla="*/ 6327 h 12718"/>
                      <a:gd name="connsiteX3" fmla="*/ 11049 w 12602"/>
                      <a:gd name="connsiteY3" fmla="*/ 2278 h 12718"/>
                      <a:gd name="connsiteX4" fmla="*/ 12156 w 12602"/>
                      <a:gd name="connsiteY4" fmla="*/ 0 h 12718"/>
                      <a:gd name="connsiteX5" fmla="*/ 11967 w 12602"/>
                      <a:gd name="connsiteY5" fmla="*/ 63 h 12718"/>
                      <a:gd name="connsiteX6" fmla="*/ 261 w 12602"/>
                      <a:gd name="connsiteY6" fmla="*/ 5948 h 12718"/>
                      <a:gd name="connsiteX7" fmla="*/ 261 w 12602"/>
                      <a:gd name="connsiteY7" fmla="*/ 6770 h 12718"/>
                      <a:gd name="connsiteX8" fmla="*/ 11967 w 12602"/>
                      <a:gd name="connsiteY8" fmla="*/ 12655 h 12718"/>
                      <a:gd name="connsiteX9" fmla="*/ 12156 w 12602"/>
                      <a:gd name="connsiteY9" fmla="*/ 12718 h 12718"/>
                      <a:gd name="connsiteX10" fmla="*/ 12599 w 12602"/>
                      <a:gd name="connsiteY10" fmla="*/ 12275 h 12718"/>
                      <a:gd name="connsiteX11" fmla="*/ 12599 w 12602"/>
                      <a:gd name="connsiteY11" fmla="*/ 443 h 12718"/>
                      <a:gd name="connsiteX12" fmla="*/ 12156 w 12602"/>
                      <a:gd name="connsiteY12" fmla="*/ 0 h 1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02" h="12718">
                        <a:moveTo>
                          <a:pt x="11049" y="2278"/>
                        </a:moveTo>
                        <a:lnTo>
                          <a:pt x="11049" y="10377"/>
                        </a:lnTo>
                        <a:lnTo>
                          <a:pt x="2982" y="6327"/>
                        </a:lnTo>
                        <a:lnTo>
                          <a:pt x="11049" y="2278"/>
                        </a:lnTo>
                        <a:moveTo>
                          <a:pt x="12156" y="0"/>
                        </a:moveTo>
                        <a:cubicBezTo>
                          <a:pt x="12093" y="0"/>
                          <a:pt x="12030" y="0"/>
                          <a:pt x="11967" y="63"/>
                        </a:cubicBezTo>
                        <a:lnTo>
                          <a:pt x="261" y="5948"/>
                        </a:lnTo>
                        <a:cubicBezTo>
                          <a:pt x="-87" y="6106"/>
                          <a:pt x="-87" y="6580"/>
                          <a:pt x="261" y="6770"/>
                        </a:cubicBezTo>
                        <a:lnTo>
                          <a:pt x="11967" y="12655"/>
                        </a:lnTo>
                        <a:cubicBezTo>
                          <a:pt x="12030" y="12686"/>
                          <a:pt x="12093" y="12718"/>
                          <a:pt x="12156" y="12718"/>
                        </a:cubicBezTo>
                        <a:cubicBezTo>
                          <a:pt x="12410" y="12718"/>
                          <a:pt x="12599" y="12528"/>
                          <a:pt x="12599" y="12275"/>
                        </a:cubicBezTo>
                        <a:lnTo>
                          <a:pt x="12599" y="443"/>
                        </a:lnTo>
                        <a:cubicBezTo>
                          <a:pt x="12631" y="190"/>
                          <a:pt x="12410" y="0"/>
                          <a:pt x="12156" y="0"/>
                        </a:cubicBezTo>
                        <a:close/>
                      </a:path>
                    </a:pathLst>
                  </a:custGeom>
                  <a:solidFill>
                    <a:srgbClr val="FFFFFF"/>
                  </a:solidFill>
                  <a:ln w="3125" cap="flat">
                    <a:noFill/>
                    <a:prstDash val="solid"/>
                    <a:miter/>
                  </a:ln>
                </p:spPr>
                <p:txBody>
                  <a:bodyPr rtlCol="0" anchor="ctr"/>
                  <a:lstStyle/>
                  <a:p>
                    <a:endParaRPr lang="en-US"/>
                  </a:p>
                </p:txBody>
              </p:sp>
            </p:grpSp>
          </p:grpSp>
        </p:grpSp>
        <p:grpSp>
          <p:nvGrpSpPr>
            <p:cNvPr id="66" name="Position Group">
              <a:extLst>
                <a:ext uri="{FF2B5EF4-FFF2-40B4-BE49-F238E27FC236}">
                  <a16:creationId xmlns:a16="http://schemas.microsoft.com/office/drawing/2014/main" id="{1592E3BF-DAF6-C240-ABB1-7281E2825398}"/>
                </a:ext>
              </a:extLst>
            </p:cNvPr>
            <p:cNvGrpSpPr/>
            <p:nvPr/>
          </p:nvGrpSpPr>
          <p:grpSpPr>
            <a:xfrm>
              <a:off x="3793999" y="2232418"/>
              <a:ext cx="907778" cy="721606"/>
              <a:chOff x="7687905" y="4192242"/>
              <a:chExt cx="907778" cy="721606"/>
            </a:xfrm>
          </p:grpSpPr>
          <p:cxnSp>
            <p:nvCxnSpPr>
              <p:cNvPr id="67" name="Straight Connector 66">
                <a:extLst>
                  <a:ext uri="{FF2B5EF4-FFF2-40B4-BE49-F238E27FC236}">
                    <a16:creationId xmlns:a16="http://schemas.microsoft.com/office/drawing/2014/main" id="{E776432C-0A8D-554C-859E-5275D527B1F7}"/>
                  </a:ext>
                </a:extLst>
              </p:cNvPr>
              <p:cNvCxnSpPr>
                <a:cxnSpLocks/>
              </p:cNvCxnSpPr>
              <p:nvPr/>
            </p:nvCxnSpPr>
            <p:spPr>
              <a:xfrm flipV="1">
                <a:off x="8241992" y="4488162"/>
                <a:ext cx="32775" cy="9789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6246549-A960-7F42-8863-6599A62A6EB3}"/>
                  </a:ext>
                </a:extLst>
              </p:cNvPr>
              <p:cNvCxnSpPr>
                <a:cxnSpLocks/>
              </p:cNvCxnSpPr>
              <p:nvPr/>
            </p:nvCxnSpPr>
            <p:spPr>
              <a:xfrm flipH="1" flipV="1">
                <a:off x="8172019" y="4517575"/>
                <a:ext cx="79814" cy="6697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1EC7B190-4369-364E-B78E-E8DB5D8A17C6}"/>
                  </a:ext>
                </a:extLst>
              </p:cNvPr>
              <p:cNvGrpSpPr/>
              <p:nvPr/>
            </p:nvGrpSpPr>
            <p:grpSpPr>
              <a:xfrm>
                <a:off x="7687905" y="4192242"/>
                <a:ext cx="907778" cy="721606"/>
                <a:chOff x="7687905" y="4192242"/>
                <a:chExt cx="907778" cy="721606"/>
              </a:xfrm>
            </p:grpSpPr>
            <p:sp>
              <p:nvSpPr>
                <p:cNvPr id="70" name="Arc 69">
                  <a:extLst>
                    <a:ext uri="{FF2B5EF4-FFF2-40B4-BE49-F238E27FC236}">
                      <a16:creationId xmlns:a16="http://schemas.microsoft.com/office/drawing/2014/main" id="{76622A7F-65CA-3D4B-AC6A-F360657BEB02}"/>
                    </a:ext>
                  </a:extLst>
                </p:cNvPr>
                <p:cNvSpPr/>
                <p:nvPr/>
              </p:nvSpPr>
              <p:spPr>
                <a:xfrm rot="1506758">
                  <a:off x="7687905" y="4363288"/>
                  <a:ext cx="577423" cy="550560"/>
                </a:xfrm>
                <a:prstGeom prst="arc">
                  <a:avLst>
                    <a:gd name="adj1" fmla="val 15186856"/>
                    <a:gd name="adj2" fmla="val 19491273"/>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TextBox 70">
                  <a:extLst>
                    <a:ext uri="{FF2B5EF4-FFF2-40B4-BE49-F238E27FC236}">
                      <a16:creationId xmlns:a16="http://schemas.microsoft.com/office/drawing/2014/main" id="{CB050E59-776A-DE4C-B7FE-1D8CC1C7F9D9}"/>
                    </a:ext>
                  </a:extLst>
                </p:cNvPr>
                <p:cNvSpPr txBox="1"/>
                <p:nvPr/>
              </p:nvSpPr>
              <p:spPr>
                <a:xfrm>
                  <a:off x="8154820" y="4192242"/>
                  <a:ext cx="440863" cy="369332"/>
                </a:xfrm>
                <a:prstGeom prst="rect">
                  <a:avLst/>
                </a:prstGeom>
                <a:noFill/>
              </p:spPr>
              <p:txBody>
                <a:bodyPr wrap="square" rtlCol="0">
                  <a:spAutoFit/>
                </a:bodyPr>
                <a:lstStyle/>
                <a:p>
                  <a:r>
                    <a:rPr lang="el-GR" b="1"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θ</a:t>
                  </a:r>
                  <a:r>
                    <a:rPr lang="en-US" b="1" baseline="-25000"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p</a:t>
                  </a:r>
                  <a:endParaRPr lang="en-US" b="1"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endParaRPr>
                </a:p>
              </p:txBody>
            </p:sp>
          </p:grpSp>
        </p:grpSp>
        <p:grpSp>
          <p:nvGrpSpPr>
            <p:cNvPr id="72" name="Panel Dir. Group">
              <a:extLst>
                <a:ext uri="{FF2B5EF4-FFF2-40B4-BE49-F238E27FC236}">
                  <a16:creationId xmlns:a16="http://schemas.microsoft.com/office/drawing/2014/main" id="{C98A7176-B307-A641-8BC7-2C3D6DE1AE46}"/>
                </a:ext>
              </a:extLst>
            </p:cNvPr>
            <p:cNvGrpSpPr/>
            <p:nvPr/>
          </p:nvGrpSpPr>
          <p:grpSpPr>
            <a:xfrm>
              <a:off x="3947229" y="1541902"/>
              <a:ext cx="2310576" cy="1093721"/>
              <a:chOff x="7841135" y="3501726"/>
              <a:chExt cx="2310576" cy="1093721"/>
            </a:xfrm>
          </p:grpSpPr>
          <p:cxnSp>
            <p:nvCxnSpPr>
              <p:cNvPr id="73" name="Straight Connector 72">
                <a:extLst>
                  <a:ext uri="{FF2B5EF4-FFF2-40B4-BE49-F238E27FC236}">
                    <a16:creationId xmlns:a16="http://schemas.microsoft.com/office/drawing/2014/main" id="{A87578AB-4ABD-724C-A421-926D11C16379}"/>
                  </a:ext>
                </a:extLst>
              </p:cNvPr>
              <p:cNvCxnSpPr>
                <a:stCxn id="79" idx="2"/>
              </p:cNvCxnSpPr>
              <p:nvPr/>
            </p:nvCxnSpPr>
            <p:spPr>
              <a:xfrm flipH="1" flipV="1">
                <a:off x="8073276" y="4149176"/>
                <a:ext cx="17900" cy="72908"/>
              </a:xfrm>
              <a:prstGeom prst="line">
                <a:avLst/>
              </a:prstGeom>
              <a:ln w="19050">
                <a:solidFill>
                  <a:srgbClr val="17AD0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14A7C4B-7784-A94A-B2B8-947538FA2ABA}"/>
                  </a:ext>
                </a:extLst>
              </p:cNvPr>
              <p:cNvCxnSpPr/>
              <p:nvPr/>
            </p:nvCxnSpPr>
            <p:spPr>
              <a:xfrm flipH="1">
                <a:off x="8025105" y="4221808"/>
                <a:ext cx="56784" cy="11665"/>
              </a:xfrm>
              <a:prstGeom prst="line">
                <a:avLst/>
              </a:prstGeom>
              <a:ln w="19050">
                <a:solidFill>
                  <a:srgbClr val="17AD02"/>
                </a:solidFill>
              </a:ln>
            </p:spPr>
            <p:style>
              <a:lnRef idx="1">
                <a:schemeClr val="accent1"/>
              </a:lnRef>
              <a:fillRef idx="0">
                <a:schemeClr val="accent1"/>
              </a:fillRef>
              <a:effectRef idx="0">
                <a:schemeClr val="accent1"/>
              </a:effectRef>
              <a:fontRef idx="minor">
                <a:schemeClr val="tx1"/>
              </a:fontRef>
            </p:style>
          </p:cxnSp>
          <p:grpSp>
            <p:nvGrpSpPr>
              <p:cNvPr id="75" name="Panel Direction Group">
                <a:extLst>
                  <a:ext uri="{FF2B5EF4-FFF2-40B4-BE49-F238E27FC236}">
                    <a16:creationId xmlns:a16="http://schemas.microsoft.com/office/drawing/2014/main" id="{5A515A0C-0D48-B34C-8EAE-5EE0801ED36A}"/>
                  </a:ext>
                </a:extLst>
              </p:cNvPr>
              <p:cNvGrpSpPr/>
              <p:nvPr/>
            </p:nvGrpSpPr>
            <p:grpSpPr>
              <a:xfrm>
                <a:off x="7841135" y="3501726"/>
                <a:ext cx="2310576" cy="1093721"/>
                <a:chOff x="7841135" y="3501726"/>
                <a:chExt cx="2310576" cy="1093721"/>
              </a:xfrm>
            </p:grpSpPr>
            <p:grpSp>
              <p:nvGrpSpPr>
                <p:cNvPr id="76" name="Group 75">
                  <a:extLst>
                    <a:ext uri="{FF2B5EF4-FFF2-40B4-BE49-F238E27FC236}">
                      <a16:creationId xmlns:a16="http://schemas.microsoft.com/office/drawing/2014/main" id="{C07A792C-B65D-EB4B-88E3-1BFF190D5B2A}"/>
                    </a:ext>
                  </a:extLst>
                </p:cNvPr>
                <p:cNvGrpSpPr/>
                <p:nvPr/>
              </p:nvGrpSpPr>
              <p:grpSpPr>
                <a:xfrm rot="1800000">
                  <a:off x="7953135" y="4422605"/>
                  <a:ext cx="197486" cy="172842"/>
                  <a:chOff x="3460750" y="2067461"/>
                  <a:chExt cx="85725" cy="73561"/>
                </a:xfrm>
              </p:grpSpPr>
              <p:cxnSp>
                <p:nvCxnSpPr>
                  <p:cNvPr id="82" name="Straight Connector 81">
                    <a:extLst>
                      <a:ext uri="{FF2B5EF4-FFF2-40B4-BE49-F238E27FC236}">
                        <a16:creationId xmlns:a16="http://schemas.microsoft.com/office/drawing/2014/main" id="{88A0C3AE-85D2-5741-B29E-4440E9FA9650}"/>
                      </a:ext>
                    </a:extLst>
                  </p:cNvPr>
                  <p:cNvCxnSpPr>
                    <a:cxnSpLocks/>
                  </p:cNvCxnSpPr>
                  <p:nvPr/>
                </p:nvCxnSpPr>
                <p:spPr>
                  <a:xfrm>
                    <a:off x="3460750" y="2073811"/>
                    <a:ext cx="85725" cy="0"/>
                  </a:xfrm>
                  <a:prstGeom prst="line">
                    <a:avLst/>
                  </a:prstGeom>
                  <a:ln w="25400">
                    <a:solidFill>
                      <a:srgbClr val="17AD02"/>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D97DBE4-59DC-C14C-87A0-79DFDDD3D1A3}"/>
                      </a:ext>
                    </a:extLst>
                  </p:cNvPr>
                  <p:cNvCxnSpPr>
                    <a:cxnSpLocks/>
                  </p:cNvCxnSpPr>
                  <p:nvPr/>
                </p:nvCxnSpPr>
                <p:spPr>
                  <a:xfrm flipV="1">
                    <a:off x="3533775" y="2067461"/>
                    <a:ext cx="0" cy="73561"/>
                  </a:xfrm>
                  <a:prstGeom prst="line">
                    <a:avLst/>
                  </a:prstGeom>
                  <a:ln w="25400">
                    <a:solidFill>
                      <a:srgbClr val="17AD02"/>
                    </a:solidFill>
                    <a:prstDash val="sysDot"/>
                  </a:ln>
                </p:spPr>
                <p:style>
                  <a:lnRef idx="1">
                    <a:schemeClr val="accent1"/>
                  </a:lnRef>
                  <a:fillRef idx="0">
                    <a:schemeClr val="accent1"/>
                  </a:fillRef>
                  <a:effectRef idx="0">
                    <a:schemeClr val="accent1"/>
                  </a:effectRef>
                  <a:fontRef idx="minor">
                    <a:schemeClr val="tx1"/>
                  </a:fontRef>
                </p:style>
              </p:cxnSp>
            </p:grpSp>
            <p:grpSp>
              <p:nvGrpSpPr>
                <p:cNvPr id="77" name="Panel direction">
                  <a:extLst>
                    <a:ext uri="{FF2B5EF4-FFF2-40B4-BE49-F238E27FC236}">
                      <a16:creationId xmlns:a16="http://schemas.microsoft.com/office/drawing/2014/main" id="{3E53BBD6-C7C4-3740-840E-66625DC350D9}"/>
                    </a:ext>
                  </a:extLst>
                </p:cNvPr>
                <p:cNvGrpSpPr/>
                <p:nvPr/>
              </p:nvGrpSpPr>
              <p:grpSpPr>
                <a:xfrm>
                  <a:off x="7841135" y="3501726"/>
                  <a:ext cx="2310576" cy="1037358"/>
                  <a:chOff x="7841135" y="3501726"/>
                  <a:chExt cx="2310576" cy="1037358"/>
                </a:xfrm>
              </p:grpSpPr>
              <p:sp>
                <p:nvSpPr>
                  <p:cNvPr id="78" name="TextBox 77">
                    <a:extLst>
                      <a:ext uri="{FF2B5EF4-FFF2-40B4-BE49-F238E27FC236}">
                        <a16:creationId xmlns:a16="http://schemas.microsoft.com/office/drawing/2014/main" id="{22CD1465-90CA-5A47-B4F1-46B4D0CAD15C}"/>
                      </a:ext>
                    </a:extLst>
                  </p:cNvPr>
                  <p:cNvSpPr txBox="1"/>
                  <p:nvPr/>
                </p:nvSpPr>
                <p:spPr>
                  <a:xfrm>
                    <a:off x="8475093" y="3546327"/>
                    <a:ext cx="1676618" cy="338554"/>
                  </a:xfrm>
                  <a:prstGeom prst="rect">
                    <a:avLst/>
                  </a:prstGeom>
                  <a:noFill/>
                </p:spPr>
                <p:txBody>
                  <a:bodyPr wrap="square" rtlCol="0">
                    <a:spAutoFit/>
                  </a:bodyPr>
                  <a:lstStyle/>
                  <a:p>
                    <a:r>
                      <a:rPr lang="en-US" sz="1600" b="1" dirty="0">
                        <a:solidFill>
                          <a:srgbClr val="17AD02"/>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Panel Direction</a:t>
                    </a:r>
                  </a:p>
                </p:txBody>
              </p:sp>
              <p:sp>
                <p:nvSpPr>
                  <p:cNvPr id="79" name="Arc 78">
                    <a:extLst>
                      <a:ext uri="{FF2B5EF4-FFF2-40B4-BE49-F238E27FC236}">
                        <a16:creationId xmlns:a16="http://schemas.microsoft.com/office/drawing/2014/main" id="{ECCE17E4-DF3B-A144-B6AC-84EC4A53E985}"/>
                      </a:ext>
                    </a:extLst>
                  </p:cNvPr>
                  <p:cNvSpPr/>
                  <p:nvPr/>
                </p:nvSpPr>
                <p:spPr>
                  <a:xfrm rot="20835117">
                    <a:off x="7851017" y="4175097"/>
                    <a:ext cx="259952" cy="223948"/>
                  </a:xfrm>
                  <a:prstGeom prst="arc">
                    <a:avLst>
                      <a:gd name="adj1" fmla="val 14767665"/>
                      <a:gd name="adj2" fmla="val 20532924"/>
                    </a:avLst>
                  </a:prstGeom>
                  <a:ln w="19050">
                    <a:solidFill>
                      <a:srgbClr val="17AD0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6">
                          <a:lumMod val="75000"/>
                        </a:schemeClr>
                      </a:solidFill>
                    </a:endParaRPr>
                  </a:p>
                </p:txBody>
              </p:sp>
              <p:sp>
                <p:nvSpPr>
                  <p:cNvPr id="80" name="TextBox 79">
                    <a:extLst>
                      <a:ext uri="{FF2B5EF4-FFF2-40B4-BE49-F238E27FC236}">
                        <a16:creationId xmlns:a16="http://schemas.microsoft.com/office/drawing/2014/main" id="{704045CC-2C28-9548-A66E-CB80F8957588}"/>
                      </a:ext>
                    </a:extLst>
                  </p:cNvPr>
                  <p:cNvSpPr txBox="1"/>
                  <p:nvPr/>
                </p:nvSpPr>
                <p:spPr>
                  <a:xfrm>
                    <a:off x="7841135" y="3820274"/>
                    <a:ext cx="440863" cy="369332"/>
                  </a:xfrm>
                  <a:prstGeom prst="rect">
                    <a:avLst/>
                  </a:prstGeom>
                  <a:noFill/>
                </p:spPr>
                <p:txBody>
                  <a:bodyPr wrap="square" rtlCol="0">
                    <a:spAutoFit/>
                  </a:bodyPr>
                  <a:lstStyle/>
                  <a:p>
                    <a:r>
                      <a:rPr lang="el-GR" b="1" dirty="0">
                        <a:solidFill>
                          <a:srgbClr val="17AD02"/>
                        </a:solidFill>
                        <a:latin typeface="CMU Sans Serif" panose="02000603000000000000" pitchFamily="2" charset="0"/>
                        <a:ea typeface="CMU Sans Serif" panose="02000603000000000000" pitchFamily="2" charset="0"/>
                        <a:cs typeface="CMU Sans Serif" panose="02000603000000000000" pitchFamily="2" charset="0"/>
                      </a:rPr>
                      <a:t>θ</a:t>
                    </a:r>
                    <a:r>
                      <a:rPr lang="en-US" b="1" baseline="-25000" dirty="0">
                        <a:solidFill>
                          <a:srgbClr val="17AD02"/>
                        </a:solidFill>
                        <a:latin typeface="CMU Sans Serif" panose="02000603000000000000" pitchFamily="2" charset="0"/>
                        <a:ea typeface="CMU Sans Serif" panose="02000603000000000000" pitchFamily="2" charset="0"/>
                        <a:cs typeface="CMU Sans Serif" panose="02000603000000000000" pitchFamily="2" charset="0"/>
                      </a:rPr>
                      <a:t>d</a:t>
                    </a:r>
                    <a:endParaRPr lang="en-US" b="1" dirty="0">
                      <a:solidFill>
                        <a:srgbClr val="17AD02"/>
                      </a:solidFill>
                      <a:latin typeface="CMU Sans Serif" panose="02000603000000000000" pitchFamily="2" charset="0"/>
                      <a:ea typeface="CMU Sans Serif" panose="02000603000000000000" pitchFamily="2" charset="0"/>
                      <a:cs typeface="CMU Sans Serif" panose="02000603000000000000" pitchFamily="2" charset="0"/>
                    </a:endParaRPr>
                  </a:p>
                </p:txBody>
              </p:sp>
              <p:cxnSp>
                <p:nvCxnSpPr>
                  <p:cNvPr id="81" name="Straight Connector 80">
                    <a:extLst>
                      <a:ext uri="{FF2B5EF4-FFF2-40B4-BE49-F238E27FC236}">
                        <a16:creationId xmlns:a16="http://schemas.microsoft.com/office/drawing/2014/main" id="{C326DDC0-7B63-594E-ADA0-6E1D1C8DD790}"/>
                      </a:ext>
                    </a:extLst>
                  </p:cNvPr>
                  <p:cNvCxnSpPr>
                    <a:cxnSpLocks/>
                  </p:cNvCxnSpPr>
                  <p:nvPr/>
                </p:nvCxnSpPr>
                <p:spPr>
                  <a:xfrm flipH="1">
                    <a:off x="7922963" y="3501726"/>
                    <a:ext cx="626912" cy="1037358"/>
                  </a:xfrm>
                  <a:prstGeom prst="line">
                    <a:avLst/>
                  </a:prstGeom>
                  <a:ln w="25400">
                    <a:solidFill>
                      <a:srgbClr val="17AD02"/>
                    </a:solidFill>
                    <a:headEnd type="triangle" w="lg" len="lg"/>
                  </a:ln>
                </p:spPr>
                <p:style>
                  <a:lnRef idx="1">
                    <a:schemeClr val="accent1"/>
                  </a:lnRef>
                  <a:fillRef idx="0">
                    <a:schemeClr val="accent1"/>
                  </a:fillRef>
                  <a:effectRef idx="0">
                    <a:schemeClr val="accent1"/>
                  </a:effectRef>
                  <a:fontRef idx="minor">
                    <a:schemeClr val="tx1"/>
                  </a:fontRef>
                </p:style>
              </p:cxnSp>
            </p:grpSp>
          </p:grpSp>
        </p:grpSp>
        <p:grpSp>
          <p:nvGrpSpPr>
            <p:cNvPr id="84" name="User Moving Group">
              <a:extLst>
                <a:ext uri="{FF2B5EF4-FFF2-40B4-BE49-F238E27FC236}">
                  <a16:creationId xmlns:a16="http://schemas.microsoft.com/office/drawing/2014/main" id="{CEA4D7BE-8B16-1F46-878E-7564B99B3170}"/>
                </a:ext>
              </a:extLst>
            </p:cNvPr>
            <p:cNvGrpSpPr/>
            <p:nvPr/>
          </p:nvGrpSpPr>
          <p:grpSpPr>
            <a:xfrm>
              <a:off x="4130420" y="1712115"/>
              <a:ext cx="3547580" cy="985016"/>
              <a:chOff x="8024326" y="3671939"/>
              <a:chExt cx="3547580" cy="985016"/>
            </a:xfrm>
          </p:grpSpPr>
          <p:cxnSp>
            <p:nvCxnSpPr>
              <p:cNvPr id="85" name="Straight Connector 84">
                <a:extLst>
                  <a:ext uri="{FF2B5EF4-FFF2-40B4-BE49-F238E27FC236}">
                    <a16:creationId xmlns:a16="http://schemas.microsoft.com/office/drawing/2014/main" id="{0F781A39-9C13-2D49-884D-03A7D21607C3}"/>
                  </a:ext>
                </a:extLst>
              </p:cNvPr>
              <p:cNvCxnSpPr>
                <a:cxnSpLocks/>
              </p:cNvCxnSpPr>
              <p:nvPr/>
            </p:nvCxnSpPr>
            <p:spPr>
              <a:xfrm flipV="1">
                <a:off x="8203552" y="3753531"/>
                <a:ext cx="87476" cy="65239"/>
              </a:xfrm>
              <a:prstGeom prst="line">
                <a:avLst/>
              </a:prstGeom>
              <a:ln w="19050">
                <a:solidFill>
                  <a:srgbClr val="0030FF"/>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FA9FCAB-02A5-B044-86AC-36AF7E8BFC34}"/>
                  </a:ext>
                </a:extLst>
              </p:cNvPr>
              <p:cNvCxnSpPr>
                <a:cxnSpLocks/>
              </p:cNvCxnSpPr>
              <p:nvPr/>
            </p:nvCxnSpPr>
            <p:spPr>
              <a:xfrm flipH="1" flipV="1">
                <a:off x="8281441" y="3748984"/>
                <a:ext cx="34446" cy="131233"/>
              </a:xfrm>
              <a:prstGeom prst="line">
                <a:avLst/>
              </a:prstGeom>
              <a:ln w="19050">
                <a:solidFill>
                  <a:srgbClr val="0030FF"/>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24CAB0A3-4912-3A48-998A-DB5828CA34AD}"/>
                  </a:ext>
                </a:extLst>
              </p:cNvPr>
              <p:cNvGrpSpPr/>
              <p:nvPr/>
            </p:nvGrpSpPr>
            <p:grpSpPr>
              <a:xfrm>
                <a:off x="8024326" y="3671939"/>
                <a:ext cx="3547580" cy="985016"/>
                <a:chOff x="8024326" y="3671939"/>
                <a:chExt cx="3547580" cy="985016"/>
              </a:xfrm>
            </p:grpSpPr>
            <p:cxnSp>
              <p:nvCxnSpPr>
                <p:cNvPr id="88" name="Straight Connector 87">
                  <a:extLst>
                    <a:ext uri="{FF2B5EF4-FFF2-40B4-BE49-F238E27FC236}">
                      <a16:creationId xmlns:a16="http://schemas.microsoft.com/office/drawing/2014/main" id="{43BA57A7-91D5-8546-A324-A9366CFD8E6E}"/>
                    </a:ext>
                  </a:extLst>
                </p:cNvPr>
                <p:cNvCxnSpPr>
                  <a:cxnSpLocks/>
                </p:cNvCxnSpPr>
                <p:nvPr/>
              </p:nvCxnSpPr>
              <p:spPr>
                <a:xfrm>
                  <a:off x="8024326" y="3671939"/>
                  <a:ext cx="3173451" cy="985016"/>
                </a:xfrm>
                <a:prstGeom prst="line">
                  <a:avLst/>
                </a:prstGeom>
                <a:ln w="25400">
                  <a:solidFill>
                    <a:srgbClr val="0030FF"/>
                  </a:solidFill>
                  <a:prstDash val="dash"/>
                  <a:headEnd type="triangle" w="lg" len="lg"/>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97BE914A-E612-AF4C-86D9-8B297CEEC95A}"/>
                    </a:ext>
                  </a:extLst>
                </p:cNvPr>
                <p:cNvSpPr txBox="1"/>
                <p:nvPr/>
              </p:nvSpPr>
              <p:spPr>
                <a:xfrm rot="1112595">
                  <a:off x="9182057" y="4117794"/>
                  <a:ext cx="2389849" cy="338554"/>
                </a:xfrm>
                <a:prstGeom prst="rect">
                  <a:avLst/>
                </a:prstGeom>
                <a:noFill/>
              </p:spPr>
              <p:txBody>
                <a:bodyPr wrap="square" rtlCol="0">
                  <a:spAutoFit/>
                </a:bodyPr>
                <a:lstStyle/>
                <a:p>
                  <a:r>
                    <a:rPr lang="en-US" sz="1600" b="1" dirty="0">
                      <a:solidFill>
                        <a:srgbClr val="0030FF"/>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User Moving Direction</a:t>
                  </a:r>
                </a:p>
              </p:txBody>
            </p:sp>
            <p:sp>
              <p:nvSpPr>
                <p:cNvPr id="90" name="TextBox 89">
                  <a:extLst>
                    <a:ext uri="{FF2B5EF4-FFF2-40B4-BE49-F238E27FC236}">
                      <a16:creationId xmlns:a16="http://schemas.microsoft.com/office/drawing/2014/main" id="{1F30C599-3DB8-6348-801F-048C7EE4C134}"/>
                    </a:ext>
                  </a:extLst>
                </p:cNvPr>
                <p:cNvSpPr txBox="1"/>
                <p:nvPr/>
              </p:nvSpPr>
              <p:spPr>
                <a:xfrm>
                  <a:off x="8381673" y="3832987"/>
                  <a:ext cx="440863" cy="369332"/>
                </a:xfrm>
                <a:prstGeom prst="rect">
                  <a:avLst/>
                </a:prstGeom>
                <a:noFill/>
              </p:spPr>
              <p:txBody>
                <a:bodyPr wrap="square" rtlCol="0">
                  <a:spAutoFit/>
                </a:bodyPr>
                <a:lstStyle/>
                <a:p>
                  <a:r>
                    <a:rPr lang="el-GR" b="1" dirty="0">
                      <a:solidFill>
                        <a:srgbClr val="0030FF"/>
                      </a:solidFill>
                      <a:latin typeface="CMU Sans Serif" panose="02000603000000000000" pitchFamily="2" charset="0"/>
                      <a:ea typeface="CMU Sans Serif" panose="02000603000000000000" pitchFamily="2" charset="0"/>
                      <a:cs typeface="CMU Sans Serif" panose="02000603000000000000" pitchFamily="2" charset="0"/>
                    </a:rPr>
                    <a:t>θ</a:t>
                  </a:r>
                  <a:r>
                    <a:rPr lang="en-US" b="1" baseline="-25000" dirty="0">
                      <a:solidFill>
                        <a:srgbClr val="0030FF"/>
                      </a:solidFill>
                      <a:latin typeface="CMU Sans Serif" panose="02000603000000000000" pitchFamily="2" charset="0"/>
                      <a:ea typeface="CMU Sans Serif" panose="02000603000000000000" pitchFamily="2" charset="0"/>
                      <a:cs typeface="CMU Sans Serif" panose="02000603000000000000" pitchFamily="2" charset="0"/>
                    </a:rPr>
                    <a:t>m</a:t>
                  </a:r>
                  <a:endParaRPr lang="en-US" b="1" dirty="0">
                    <a:solidFill>
                      <a:srgbClr val="0030FF"/>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91" name="Arc 90">
                  <a:extLst>
                    <a:ext uri="{FF2B5EF4-FFF2-40B4-BE49-F238E27FC236}">
                      <a16:creationId xmlns:a16="http://schemas.microsoft.com/office/drawing/2014/main" id="{AEFE42A2-A2AB-A744-847E-F2F9A0DAC523}"/>
                    </a:ext>
                  </a:extLst>
                </p:cNvPr>
                <p:cNvSpPr/>
                <p:nvPr/>
              </p:nvSpPr>
              <p:spPr>
                <a:xfrm rot="20835117">
                  <a:off x="8258041" y="3719808"/>
                  <a:ext cx="251631" cy="223203"/>
                </a:xfrm>
                <a:prstGeom prst="arc">
                  <a:avLst>
                    <a:gd name="adj1" fmla="val 18254204"/>
                    <a:gd name="adj2" fmla="val 13353374"/>
                  </a:avLst>
                </a:prstGeom>
                <a:ln w="19050">
                  <a:solidFill>
                    <a:srgbClr val="003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92" name="5G Panel Normal">
              <a:extLst>
                <a:ext uri="{FF2B5EF4-FFF2-40B4-BE49-F238E27FC236}">
                  <a16:creationId xmlns:a16="http://schemas.microsoft.com/office/drawing/2014/main" id="{B3A5CE0A-2171-BB4D-A0AD-771DDBA56006}"/>
                </a:ext>
              </a:extLst>
            </p:cNvPr>
            <p:cNvGrpSpPr/>
            <p:nvPr/>
          </p:nvGrpSpPr>
          <p:grpSpPr>
            <a:xfrm>
              <a:off x="3785552" y="1364212"/>
              <a:ext cx="576895" cy="1229265"/>
              <a:chOff x="7679458" y="3324036"/>
              <a:chExt cx="576895" cy="1229265"/>
            </a:xfrm>
          </p:grpSpPr>
          <p:grpSp>
            <p:nvGrpSpPr>
              <p:cNvPr id="93" name="Group 92">
                <a:extLst>
                  <a:ext uri="{FF2B5EF4-FFF2-40B4-BE49-F238E27FC236}">
                    <a16:creationId xmlns:a16="http://schemas.microsoft.com/office/drawing/2014/main" id="{B6E6F450-1275-364D-A6CF-6A37B26B3E19}"/>
                  </a:ext>
                </a:extLst>
              </p:cNvPr>
              <p:cNvGrpSpPr/>
              <p:nvPr/>
            </p:nvGrpSpPr>
            <p:grpSpPr>
              <a:xfrm>
                <a:off x="7679458" y="3324036"/>
                <a:ext cx="348172" cy="1229265"/>
                <a:chOff x="7679458" y="3324036"/>
                <a:chExt cx="348172" cy="1229265"/>
              </a:xfrm>
            </p:grpSpPr>
            <p:sp>
              <p:nvSpPr>
                <p:cNvPr id="95" name="TextBox 94">
                  <a:extLst>
                    <a:ext uri="{FF2B5EF4-FFF2-40B4-BE49-F238E27FC236}">
                      <a16:creationId xmlns:a16="http://schemas.microsoft.com/office/drawing/2014/main" id="{7C9266CF-13D2-8D4A-AAF4-60B8E8EF8619}"/>
                    </a:ext>
                  </a:extLst>
                </p:cNvPr>
                <p:cNvSpPr txBox="1"/>
                <p:nvPr/>
              </p:nvSpPr>
              <p:spPr>
                <a:xfrm>
                  <a:off x="7679458" y="3324036"/>
                  <a:ext cx="348172" cy="369332"/>
                </a:xfrm>
                <a:prstGeom prst="rect">
                  <a:avLst/>
                </a:prstGeom>
                <a:noFill/>
              </p:spPr>
              <p:txBody>
                <a:bodyPr wrap="non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N</a:t>
                  </a:r>
                </a:p>
              </p:txBody>
            </p:sp>
            <p:grpSp>
              <p:nvGrpSpPr>
                <p:cNvPr id="96" name="Group 95">
                  <a:extLst>
                    <a:ext uri="{FF2B5EF4-FFF2-40B4-BE49-F238E27FC236}">
                      <a16:creationId xmlns:a16="http://schemas.microsoft.com/office/drawing/2014/main" id="{5C8014F7-A3EE-9A4B-BC28-FC65A0C11165}"/>
                    </a:ext>
                  </a:extLst>
                </p:cNvPr>
                <p:cNvGrpSpPr/>
                <p:nvPr/>
              </p:nvGrpSpPr>
              <p:grpSpPr>
                <a:xfrm>
                  <a:off x="7843199" y="3622820"/>
                  <a:ext cx="118754" cy="930481"/>
                  <a:chOff x="2707574" y="1490353"/>
                  <a:chExt cx="118754" cy="564078"/>
                </a:xfrm>
              </p:grpSpPr>
              <p:cxnSp>
                <p:nvCxnSpPr>
                  <p:cNvPr id="97" name="Straight Connector 96">
                    <a:extLst>
                      <a:ext uri="{FF2B5EF4-FFF2-40B4-BE49-F238E27FC236}">
                        <a16:creationId xmlns:a16="http://schemas.microsoft.com/office/drawing/2014/main" id="{B0B49ED1-6A12-2A4E-BB44-9F2582B3CFDD}"/>
                      </a:ext>
                    </a:extLst>
                  </p:cNvPr>
                  <p:cNvCxnSpPr>
                    <a:cxnSpLocks/>
                  </p:cNvCxnSpPr>
                  <p:nvPr/>
                </p:nvCxnSpPr>
                <p:spPr>
                  <a:xfrm>
                    <a:off x="2766951" y="1490353"/>
                    <a:ext cx="0" cy="5640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B00A183-46A2-F245-9569-A22757D0AD26}"/>
                      </a:ext>
                    </a:extLst>
                  </p:cNvPr>
                  <p:cNvCxnSpPr>
                    <a:cxnSpLocks/>
                  </p:cNvCxnSpPr>
                  <p:nvPr/>
                </p:nvCxnSpPr>
                <p:spPr>
                  <a:xfrm flipH="1">
                    <a:off x="2707574" y="1490353"/>
                    <a:ext cx="59378" cy="1246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C17D605-9E41-774F-A940-0D80D57BA1A8}"/>
                      </a:ext>
                    </a:extLst>
                  </p:cNvPr>
                  <p:cNvCxnSpPr>
                    <a:cxnSpLocks/>
                  </p:cNvCxnSpPr>
                  <p:nvPr/>
                </p:nvCxnSpPr>
                <p:spPr>
                  <a:xfrm>
                    <a:off x="2766951" y="1490353"/>
                    <a:ext cx="59377" cy="1246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4" name="TextBox 93">
                <a:extLst>
                  <a:ext uri="{FF2B5EF4-FFF2-40B4-BE49-F238E27FC236}">
                    <a16:creationId xmlns:a16="http://schemas.microsoft.com/office/drawing/2014/main" id="{378B9E21-FA81-B348-94A4-F723C50B52B2}"/>
                  </a:ext>
                </a:extLst>
              </p:cNvPr>
              <p:cNvSpPr txBox="1"/>
              <p:nvPr/>
            </p:nvSpPr>
            <p:spPr>
              <a:xfrm>
                <a:off x="7864388" y="3340804"/>
                <a:ext cx="391965" cy="369332"/>
              </a:xfrm>
              <a:prstGeom prst="rect">
                <a:avLst/>
              </a:prstGeom>
              <a:noFill/>
            </p:spPr>
            <p:txBody>
              <a:bodyPr wrap="square" rtlCol="0">
                <a:spAutoFit/>
              </a:bodyPr>
              <a:lstStyle/>
              <a:p>
                <a:r>
                  <a:rPr lang="en-US" dirty="0"/>
                  <a:t>🧭</a:t>
                </a:r>
              </a:p>
            </p:txBody>
          </p:sp>
        </p:grpSp>
        <p:grpSp>
          <p:nvGrpSpPr>
            <p:cNvPr id="100" name="Moving speed">
              <a:extLst>
                <a:ext uri="{FF2B5EF4-FFF2-40B4-BE49-F238E27FC236}">
                  <a16:creationId xmlns:a16="http://schemas.microsoft.com/office/drawing/2014/main" id="{6DAAC5C1-4CF9-DB4F-BE7E-114BD1C19B4B}"/>
                </a:ext>
              </a:extLst>
            </p:cNvPr>
            <p:cNvGrpSpPr/>
            <p:nvPr/>
          </p:nvGrpSpPr>
          <p:grpSpPr>
            <a:xfrm>
              <a:off x="6425322" y="2756117"/>
              <a:ext cx="1218603" cy="476111"/>
              <a:chOff x="10319228" y="4715941"/>
              <a:chExt cx="1218603" cy="476111"/>
            </a:xfrm>
          </p:grpSpPr>
          <p:pic>
            <p:nvPicPr>
              <p:cNvPr id="101" name="Picture 6">
                <a:extLst>
                  <a:ext uri="{FF2B5EF4-FFF2-40B4-BE49-F238E27FC236}">
                    <a16:creationId xmlns:a16="http://schemas.microsoft.com/office/drawing/2014/main" id="{13EB1160-8F6F-8A4E-A529-4A19039E04A7}"/>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25769">
                <a:off x="10826445" y="4715941"/>
                <a:ext cx="283236" cy="226589"/>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id="{90D3F121-73CE-764E-8C0A-8D47DCA74DF2}"/>
                  </a:ext>
                </a:extLst>
              </p:cNvPr>
              <p:cNvSpPr txBox="1"/>
              <p:nvPr/>
            </p:nvSpPr>
            <p:spPr>
              <a:xfrm rot="1010350">
                <a:off x="10319228" y="4868887"/>
                <a:ext cx="1218603" cy="323165"/>
              </a:xfrm>
              <a:prstGeom prst="rect">
                <a:avLst/>
              </a:prstGeom>
              <a:noFill/>
            </p:spPr>
            <p:txBody>
              <a:bodyPr wrap="none" rtlCol="0">
                <a:spAutoFit/>
              </a:bodyPr>
              <a:lstStyle/>
              <a:p>
                <a:r>
                  <a:rPr lang="en-US" sz="1500" b="1" dirty="0">
                    <a:solidFill>
                      <a:schemeClr val="accent1">
                        <a:lumMod val="75000"/>
                      </a:schemeClr>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moving speed</a:t>
                </a:r>
              </a:p>
            </p:txBody>
          </p:sp>
        </p:grpSp>
        <p:grpSp>
          <p:nvGrpSpPr>
            <p:cNvPr id="103" name="5G Panel">
              <a:extLst>
                <a:ext uri="{FF2B5EF4-FFF2-40B4-BE49-F238E27FC236}">
                  <a16:creationId xmlns:a16="http://schemas.microsoft.com/office/drawing/2014/main" id="{B8C66BC1-1012-B94C-A28F-13C04AF2A2B6}"/>
                </a:ext>
              </a:extLst>
            </p:cNvPr>
            <p:cNvGrpSpPr/>
            <p:nvPr/>
          </p:nvGrpSpPr>
          <p:grpSpPr>
            <a:xfrm>
              <a:off x="3323404" y="1906776"/>
              <a:ext cx="1080416" cy="841531"/>
              <a:chOff x="7217310" y="3866600"/>
              <a:chExt cx="1080416" cy="841531"/>
            </a:xfrm>
          </p:grpSpPr>
          <p:sp>
            <p:nvSpPr>
              <p:cNvPr id="104" name="Rectangle 103">
                <a:extLst>
                  <a:ext uri="{FF2B5EF4-FFF2-40B4-BE49-F238E27FC236}">
                    <a16:creationId xmlns:a16="http://schemas.microsoft.com/office/drawing/2014/main" id="{8200E28B-44F0-514D-88F9-96D90B287C7F}"/>
                  </a:ext>
                </a:extLst>
              </p:cNvPr>
              <p:cNvSpPr/>
              <p:nvPr/>
            </p:nvSpPr>
            <p:spPr>
              <a:xfrm rot="1800000">
                <a:off x="7403958" y="4526488"/>
                <a:ext cx="893768" cy="181643"/>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5G Panel</a:t>
                </a:r>
              </a:p>
            </p:txBody>
          </p:sp>
          <p:pic>
            <p:nvPicPr>
              <p:cNvPr id="105" name="Graphic 104" descr="Marker">
                <a:extLst>
                  <a:ext uri="{FF2B5EF4-FFF2-40B4-BE49-F238E27FC236}">
                    <a16:creationId xmlns:a16="http://schemas.microsoft.com/office/drawing/2014/main" id="{FD489B39-217B-BD4A-9F93-3A07157202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7310" y="3866600"/>
                <a:ext cx="570697" cy="570697"/>
              </a:xfrm>
              <a:prstGeom prst="rect">
                <a:avLst/>
              </a:prstGeom>
            </p:spPr>
          </p:pic>
        </p:grpSp>
        <p:grpSp>
          <p:nvGrpSpPr>
            <p:cNvPr id="106" name="Distance">
              <a:extLst>
                <a:ext uri="{FF2B5EF4-FFF2-40B4-BE49-F238E27FC236}">
                  <a16:creationId xmlns:a16="http://schemas.microsoft.com/office/drawing/2014/main" id="{FC50DDD3-31F3-B140-B58B-58F6B5A10025}"/>
                </a:ext>
              </a:extLst>
            </p:cNvPr>
            <p:cNvGrpSpPr/>
            <p:nvPr/>
          </p:nvGrpSpPr>
          <p:grpSpPr>
            <a:xfrm>
              <a:off x="4025427" y="2329830"/>
              <a:ext cx="3268601" cy="372576"/>
              <a:chOff x="7919333" y="4289654"/>
              <a:chExt cx="3268601" cy="372576"/>
            </a:xfrm>
          </p:grpSpPr>
          <p:cxnSp>
            <p:nvCxnSpPr>
              <p:cNvPr id="107" name="Straight Connector 106">
                <a:extLst>
                  <a:ext uri="{FF2B5EF4-FFF2-40B4-BE49-F238E27FC236}">
                    <a16:creationId xmlns:a16="http://schemas.microsoft.com/office/drawing/2014/main" id="{ED2097F6-C8FD-F843-BB53-A5DB9B020DA2}"/>
                  </a:ext>
                </a:extLst>
              </p:cNvPr>
              <p:cNvCxnSpPr>
                <a:cxnSpLocks/>
              </p:cNvCxnSpPr>
              <p:nvPr/>
            </p:nvCxnSpPr>
            <p:spPr>
              <a:xfrm>
                <a:off x="7919333" y="4570068"/>
                <a:ext cx="3268601" cy="92162"/>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F58D6591-E7E4-4443-8484-CF9A73CFD405}"/>
                  </a:ext>
                </a:extLst>
              </p:cNvPr>
              <p:cNvSpPr txBox="1"/>
              <p:nvPr/>
            </p:nvSpPr>
            <p:spPr>
              <a:xfrm>
                <a:off x="8926349" y="4289654"/>
                <a:ext cx="926857" cy="369332"/>
              </a:xfrm>
              <a:prstGeom prst="rect">
                <a:avLst/>
              </a:prstGeom>
              <a:noFill/>
            </p:spPr>
            <p:txBody>
              <a:bodyPr wrap="none" rtlCol="0">
                <a:spAutoFit/>
              </a:bodyPr>
              <a:lstStyle/>
              <a:p>
                <a:r>
                  <a:rPr lang="en-US" b="1" dirty="0">
                    <a:solidFill>
                      <a:srgbClr val="FF0000"/>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distance</a:t>
                </a:r>
              </a:p>
            </p:txBody>
          </p:sp>
        </p:grpSp>
        <p:grpSp>
          <p:nvGrpSpPr>
            <p:cNvPr id="109" name="Signal Strength">
              <a:extLst>
                <a:ext uri="{FF2B5EF4-FFF2-40B4-BE49-F238E27FC236}">
                  <a16:creationId xmlns:a16="http://schemas.microsoft.com/office/drawing/2014/main" id="{18E83C6F-77CE-644B-BE9E-7F459F4AFBB3}"/>
                </a:ext>
              </a:extLst>
            </p:cNvPr>
            <p:cNvGrpSpPr/>
            <p:nvPr/>
          </p:nvGrpSpPr>
          <p:grpSpPr>
            <a:xfrm>
              <a:off x="5516439" y="2762771"/>
              <a:ext cx="744195" cy="553578"/>
              <a:chOff x="9410345" y="4722595"/>
              <a:chExt cx="744195" cy="553578"/>
            </a:xfrm>
          </p:grpSpPr>
          <p:pic>
            <p:nvPicPr>
              <p:cNvPr id="110" name="Picture 16">
                <a:extLst>
                  <a:ext uri="{FF2B5EF4-FFF2-40B4-BE49-F238E27FC236}">
                    <a16:creationId xmlns:a16="http://schemas.microsoft.com/office/drawing/2014/main" id="{AB100A61-07E5-464B-8396-9F7BF7D000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10345" y="4722595"/>
                <a:ext cx="553578" cy="553578"/>
              </a:xfrm>
              <a:prstGeom prst="rect">
                <a:avLst/>
              </a:prstGeom>
              <a:noFill/>
              <a:extLst>
                <a:ext uri="{909E8E84-426E-40DD-AFC4-6F175D3DCCD1}">
                  <a14:hiddenFill xmlns:a14="http://schemas.microsoft.com/office/drawing/2010/main">
                    <a:solidFill>
                      <a:srgbClr val="FFFFFF"/>
                    </a:solidFill>
                  </a14:hiddenFill>
                </a:ext>
              </a:extLst>
            </p:spPr>
          </p:pic>
          <p:grpSp>
            <p:nvGrpSpPr>
              <p:cNvPr id="111" name="Group 110">
                <a:extLst>
                  <a:ext uri="{FF2B5EF4-FFF2-40B4-BE49-F238E27FC236}">
                    <a16:creationId xmlns:a16="http://schemas.microsoft.com/office/drawing/2014/main" id="{C512F759-F97B-5148-A54A-106604DBFEB2}"/>
                  </a:ext>
                </a:extLst>
              </p:cNvPr>
              <p:cNvGrpSpPr/>
              <p:nvPr/>
            </p:nvGrpSpPr>
            <p:grpSpPr>
              <a:xfrm>
                <a:off x="9856227" y="4849655"/>
                <a:ext cx="298313" cy="298313"/>
                <a:chOff x="9350184" y="5170562"/>
                <a:chExt cx="647700" cy="647700"/>
              </a:xfrm>
            </p:grpSpPr>
            <p:sp>
              <p:nvSpPr>
                <p:cNvPr id="112" name="Freeform 111">
                  <a:extLst>
                    <a:ext uri="{FF2B5EF4-FFF2-40B4-BE49-F238E27FC236}">
                      <a16:creationId xmlns:a16="http://schemas.microsoft.com/office/drawing/2014/main" id="{B0C02CB9-D1B6-F040-B8E2-137433C2D0DF}"/>
                    </a:ext>
                  </a:extLst>
                </p:cNvPr>
                <p:cNvSpPr/>
                <p:nvPr/>
              </p:nvSpPr>
              <p:spPr>
                <a:xfrm>
                  <a:off x="9521634" y="5513462"/>
                  <a:ext cx="133350" cy="304800"/>
                </a:xfrm>
                <a:custGeom>
                  <a:avLst/>
                  <a:gdLst>
                    <a:gd name="connsiteX0" fmla="*/ 0 w 133350"/>
                    <a:gd name="connsiteY0" fmla="*/ 0 h 304800"/>
                    <a:gd name="connsiteX1" fmla="*/ 133350 w 133350"/>
                    <a:gd name="connsiteY1" fmla="*/ 0 h 304800"/>
                    <a:gd name="connsiteX2" fmla="*/ 133350 w 133350"/>
                    <a:gd name="connsiteY2" fmla="*/ 304800 h 304800"/>
                    <a:gd name="connsiteX3" fmla="*/ 0 w 133350"/>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133350" h="304800">
                      <a:moveTo>
                        <a:pt x="0" y="0"/>
                      </a:moveTo>
                      <a:lnTo>
                        <a:pt x="133350" y="0"/>
                      </a:lnTo>
                      <a:lnTo>
                        <a:pt x="133350" y="304800"/>
                      </a:lnTo>
                      <a:lnTo>
                        <a:pt x="0" y="304800"/>
                      </a:lnTo>
                      <a:close/>
                    </a:path>
                  </a:pathLst>
                </a:custGeom>
                <a:solidFill>
                  <a:srgbClr val="000000"/>
                </a:solidFill>
                <a:ln w="952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535DFDD-1DDC-FA46-B677-4C494BC0C40A}"/>
                    </a:ext>
                  </a:extLst>
                </p:cNvPr>
                <p:cNvSpPr/>
                <p:nvPr/>
              </p:nvSpPr>
              <p:spPr>
                <a:xfrm>
                  <a:off x="9693084" y="5342012"/>
                  <a:ext cx="133350" cy="476250"/>
                </a:xfrm>
                <a:custGeom>
                  <a:avLst/>
                  <a:gdLst>
                    <a:gd name="connsiteX0" fmla="*/ 0 w 133350"/>
                    <a:gd name="connsiteY0" fmla="*/ 0 h 476250"/>
                    <a:gd name="connsiteX1" fmla="*/ 133350 w 133350"/>
                    <a:gd name="connsiteY1" fmla="*/ 0 h 476250"/>
                    <a:gd name="connsiteX2" fmla="*/ 133350 w 133350"/>
                    <a:gd name="connsiteY2" fmla="*/ 476250 h 476250"/>
                    <a:gd name="connsiteX3" fmla="*/ 0 w 133350"/>
                    <a:gd name="connsiteY3" fmla="*/ 476250 h 476250"/>
                  </a:gdLst>
                  <a:ahLst/>
                  <a:cxnLst>
                    <a:cxn ang="0">
                      <a:pos x="connsiteX0" y="connsiteY0"/>
                    </a:cxn>
                    <a:cxn ang="0">
                      <a:pos x="connsiteX1" y="connsiteY1"/>
                    </a:cxn>
                    <a:cxn ang="0">
                      <a:pos x="connsiteX2" y="connsiteY2"/>
                    </a:cxn>
                    <a:cxn ang="0">
                      <a:pos x="connsiteX3" y="connsiteY3"/>
                    </a:cxn>
                  </a:cxnLst>
                  <a:rect l="l" t="t" r="r" b="b"/>
                  <a:pathLst>
                    <a:path w="133350" h="476250">
                      <a:moveTo>
                        <a:pt x="0" y="0"/>
                      </a:moveTo>
                      <a:lnTo>
                        <a:pt x="133350" y="0"/>
                      </a:lnTo>
                      <a:lnTo>
                        <a:pt x="133350" y="476250"/>
                      </a:lnTo>
                      <a:lnTo>
                        <a:pt x="0" y="476250"/>
                      </a:lnTo>
                      <a:close/>
                    </a:path>
                  </a:pathLst>
                </a:custGeom>
                <a:solidFill>
                  <a:srgbClr val="000000"/>
                </a:solidFill>
                <a:ln w="952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904FC6D-BD9C-0148-9F8F-4867D33B9158}"/>
                    </a:ext>
                  </a:extLst>
                </p:cNvPr>
                <p:cNvSpPr/>
                <p:nvPr/>
              </p:nvSpPr>
              <p:spPr>
                <a:xfrm>
                  <a:off x="9864534" y="5170562"/>
                  <a:ext cx="133350" cy="647700"/>
                </a:xfrm>
                <a:custGeom>
                  <a:avLst/>
                  <a:gdLst>
                    <a:gd name="connsiteX0" fmla="*/ 0 w 133350"/>
                    <a:gd name="connsiteY0" fmla="*/ 0 h 647700"/>
                    <a:gd name="connsiteX1" fmla="*/ 133350 w 133350"/>
                    <a:gd name="connsiteY1" fmla="*/ 0 h 647700"/>
                    <a:gd name="connsiteX2" fmla="*/ 133350 w 133350"/>
                    <a:gd name="connsiteY2" fmla="*/ 647700 h 647700"/>
                    <a:gd name="connsiteX3" fmla="*/ 0 w 133350"/>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133350" h="647700">
                      <a:moveTo>
                        <a:pt x="0" y="0"/>
                      </a:moveTo>
                      <a:lnTo>
                        <a:pt x="133350" y="0"/>
                      </a:lnTo>
                      <a:lnTo>
                        <a:pt x="133350" y="647700"/>
                      </a:lnTo>
                      <a:lnTo>
                        <a:pt x="0" y="647700"/>
                      </a:lnTo>
                      <a:close/>
                    </a:path>
                  </a:pathLst>
                </a:custGeom>
                <a:solidFill>
                  <a:schemeClr val="bg1">
                    <a:lumMod val="50000"/>
                  </a:schemeClr>
                </a:solidFill>
                <a:ln w="952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29D20E52-6189-F745-8DBC-D76B7BEC59D6}"/>
                    </a:ext>
                  </a:extLst>
                </p:cNvPr>
                <p:cNvSpPr/>
                <p:nvPr/>
              </p:nvSpPr>
              <p:spPr>
                <a:xfrm>
                  <a:off x="9350184" y="5684912"/>
                  <a:ext cx="133350" cy="133350"/>
                </a:xfrm>
                <a:custGeom>
                  <a:avLst/>
                  <a:gdLst>
                    <a:gd name="connsiteX0" fmla="*/ 0 w 133350"/>
                    <a:gd name="connsiteY0" fmla="*/ 0 h 133350"/>
                    <a:gd name="connsiteX1" fmla="*/ 133350 w 133350"/>
                    <a:gd name="connsiteY1" fmla="*/ 0 h 133350"/>
                    <a:gd name="connsiteX2" fmla="*/ 133350 w 133350"/>
                    <a:gd name="connsiteY2" fmla="*/ 133350 h 133350"/>
                    <a:gd name="connsiteX3" fmla="*/ 0 w 1333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133350" h="133350">
                      <a:moveTo>
                        <a:pt x="0" y="0"/>
                      </a:moveTo>
                      <a:lnTo>
                        <a:pt x="133350" y="0"/>
                      </a:lnTo>
                      <a:lnTo>
                        <a:pt x="133350" y="133350"/>
                      </a:lnTo>
                      <a:lnTo>
                        <a:pt x="0" y="133350"/>
                      </a:lnTo>
                      <a:close/>
                    </a:path>
                  </a:pathLst>
                </a:custGeom>
                <a:solidFill>
                  <a:srgbClr val="000000"/>
                </a:solidFill>
                <a:ln w="9525" cap="flat">
                  <a:noFill/>
                  <a:prstDash val="solid"/>
                  <a:miter/>
                </a:ln>
              </p:spPr>
              <p:txBody>
                <a:bodyPr rtlCol="0" anchor="ctr"/>
                <a:lstStyle/>
                <a:p>
                  <a:endParaRPr lang="en-US"/>
                </a:p>
              </p:txBody>
            </p:sp>
          </p:grpSp>
        </p:grpSp>
      </p:grpSp>
      <p:sp>
        <p:nvSpPr>
          <p:cNvPr id="119" name="Rounded Rectangle 118">
            <a:extLst>
              <a:ext uri="{FF2B5EF4-FFF2-40B4-BE49-F238E27FC236}">
                <a16:creationId xmlns:a16="http://schemas.microsoft.com/office/drawing/2014/main" id="{A1599622-D2D8-8E42-9F2B-A3DB3CE9C30B}"/>
              </a:ext>
            </a:extLst>
          </p:cNvPr>
          <p:cNvSpPr/>
          <p:nvPr/>
        </p:nvSpPr>
        <p:spPr>
          <a:xfrm>
            <a:off x="440801" y="1446700"/>
            <a:ext cx="1747777" cy="416689"/>
          </a:xfrm>
          <a:prstGeom prst="roundRect">
            <a:avLst/>
          </a:prstGeom>
          <a:solidFill>
            <a:srgbClr val="FADBD3"/>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Geolocation</a:t>
            </a:r>
          </a:p>
        </p:txBody>
      </p:sp>
      <p:sp>
        <p:nvSpPr>
          <p:cNvPr id="120" name="Rounded Rectangle 119">
            <a:extLst>
              <a:ext uri="{FF2B5EF4-FFF2-40B4-BE49-F238E27FC236}">
                <a16:creationId xmlns:a16="http://schemas.microsoft.com/office/drawing/2014/main" id="{2432E727-3FEB-694D-B327-4711941DBA8F}"/>
              </a:ext>
            </a:extLst>
          </p:cNvPr>
          <p:cNvSpPr/>
          <p:nvPr/>
        </p:nvSpPr>
        <p:spPr>
          <a:xfrm>
            <a:off x="2887141" y="1452444"/>
            <a:ext cx="1977342" cy="416689"/>
          </a:xfrm>
          <a:prstGeom prst="roundRect">
            <a:avLst/>
          </a:prstGeom>
          <a:solidFill>
            <a:srgbClr val="E5F2DD"/>
          </a:solidFill>
          <a:ln w="1905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UE Moving Speed</a:t>
            </a:r>
          </a:p>
        </p:txBody>
      </p:sp>
      <p:sp>
        <p:nvSpPr>
          <p:cNvPr id="121" name="Rounded Rectangle 120">
            <a:extLst>
              <a:ext uri="{FF2B5EF4-FFF2-40B4-BE49-F238E27FC236}">
                <a16:creationId xmlns:a16="http://schemas.microsoft.com/office/drawing/2014/main" id="{3A235B12-5AFD-1D48-B041-B0C984AFF65F}"/>
              </a:ext>
            </a:extLst>
          </p:cNvPr>
          <p:cNvSpPr/>
          <p:nvPr/>
        </p:nvSpPr>
        <p:spPr>
          <a:xfrm>
            <a:off x="5470985" y="1446565"/>
            <a:ext cx="2269445" cy="416689"/>
          </a:xfrm>
          <a:prstGeom prst="roundRect">
            <a:avLst/>
          </a:prstGeom>
          <a:solidFill>
            <a:srgbClr val="E5F2DD"/>
          </a:solidFill>
          <a:ln w="1905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UE Compass direction</a:t>
            </a:r>
          </a:p>
        </p:txBody>
      </p:sp>
      <p:sp>
        <p:nvSpPr>
          <p:cNvPr id="122" name="Rounded Rectangle 121">
            <a:extLst>
              <a:ext uri="{FF2B5EF4-FFF2-40B4-BE49-F238E27FC236}">
                <a16:creationId xmlns:a16="http://schemas.microsoft.com/office/drawing/2014/main" id="{35725585-2A20-7D41-9579-CD17E6226A6D}"/>
              </a:ext>
            </a:extLst>
          </p:cNvPr>
          <p:cNvSpPr/>
          <p:nvPr/>
        </p:nvSpPr>
        <p:spPr>
          <a:xfrm>
            <a:off x="440801" y="2583511"/>
            <a:ext cx="1954193" cy="416689"/>
          </a:xfrm>
          <a:prstGeom prst="roundRect">
            <a:avLst/>
          </a:prstGeom>
          <a:solidFill>
            <a:srgbClr val="FFEAD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UE-Panel Distance</a:t>
            </a:r>
          </a:p>
        </p:txBody>
      </p:sp>
      <p:sp>
        <p:nvSpPr>
          <p:cNvPr id="123" name="Rounded Rectangle 122">
            <a:extLst>
              <a:ext uri="{FF2B5EF4-FFF2-40B4-BE49-F238E27FC236}">
                <a16:creationId xmlns:a16="http://schemas.microsoft.com/office/drawing/2014/main" id="{4B714A24-E9A4-FE4D-B437-513BC1918A95}"/>
              </a:ext>
            </a:extLst>
          </p:cNvPr>
          <p:cNvSpPr/>
          <p:nvPr/>
        </p:nvSpPr>
        <p:spPr>
          <a:xfrm>
            <a:off x="1442004" y="3236640"/>
            <a:ext cx="2709492" cy="416689"/>
          </a:xfrm>
          <a:prstGeom prst="roundRect">
            <a:avLst/>
          </a:prstGeom>
          <a:solidFill>
            <a:srgbClr val="FFEAD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UE-Panel Positional Angle</a:t>
            </a:r>
          </a:p>
        </p:txBody>
      </p:sp>
      <p:sp>
        <p:nvSpPr>
          <p:cNvPr id="124" name="Rounded Rectangle 123">
            <a:extLst>
              <a:ext uri="{FF2B5EF4-FFF2-40B4-BE49-F238E27FC236}">
                <a16:creationId xmlns:a16="http://schemas.microsoft.com/office/drawing/2014/main" id="{5E6BE25F-D7DD-BD45-8C00-243AC1544C31}"/>
              </a:ext>
            </a:extLst>
          </p:cNvPr>
          <p:cNvSpPr/>
          <p:nvPr/>
        </p:nvSpPr>
        <p:spPr>
          <a:xfrm>
            <a:off x="3332148" y="2603898"/>
            <a:ext cx="2709492" cy="416689"/>
          </a:xfrm>
          <a:prstGeom prst="roundRect">
            <a:avLst/>
          </a:prstGeom>
          <a:solidFill>
            <a:srgbClr val="FFEAD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UE-Panel Mobility Angle</a:t>
            </a:r>
          </a:p>
        </p:txBody>
      </p:sp>
      <p:sp>
        <p:nvSpPr>
          <p:cNvPr id="125" name="TextBox 124">
            <a:extLst>
              <a:ext uri="{FF2B5EF4-FFF2-40B4-BE49-F238E27FC236}">
                <a16:creationId xmlns:a16="http://schemas.microsoft.com/office/drawing/2014/main" id="{C86B8C93-69B8-5642-B6BF-B86A2D8A009A}"/>
              </a:ext>
            </a:extLst>
          </p:cNvPr>
          <p:cNvSpPr txBox="1"/>
          <p:nvPr/>
        </p:nvSpPr>
        <p:spPr>
          <a:xfrm>
            <a:off x="82062" y="6371086"/>
            <a:ext cx="12192001" cy="230832"/>
          </a:xfrm>
          <a:prstGeom prst="rect">
            <a:avLst/>
          </a:prstGeom>
          <a:noFill/>
        </p:spPr>
        <p:txBody>
          <a:bodyPr wrap="square" lIns="0" rIns="0" rtlCol="0">
            <a:spAutoFit/>
          </a:bodyPr>
          <a:lstStyle/>
          <a:p>
            <a:r>
              <a:rPr lang="en-US" sz="900" dirty="0">
                <a:latin typeface="CMU Sans Serif" panose="02000603000000000000" pitchFamily="2" charset="0"/>
                <a:ea typeface="CMU Sans Serif" panose="02000603000000000000" pitchFamily="2" charset="0"/>
                <a:cs typeface="CMU Sans Serif" panose="02000603000000000000" pitchFamily="2" charset="0"/>
              </a:rPr>
              <a:t>[1] Arvind Narayanan, Eman Ramadan, </a:t>
            </a:r>
            <a:r>
              <a:rPr lang="en-US" sz="900" i="1" dirty="0">
                <a:latin typeface="CMU Sans Serif" panose="02000603000000000000" pitchFamily="2" charset="0"/>
                <a:ea typeface="CMU Sans Serif" panose="02000603000000000000" pitchFamily="2" charset="0"/>
                <a:cs typeface="CMU Sans Serif" panose="02000603000000000000" pitchFamily="2" charset="0"/>
              </a:rPr>
              <a:t>et. al</a:t>
            </a:r>
            <a:r>
              <a:rPr lang="en-US" sz="900" dirty="0">
                <a:latin typeface="CMU Sans Serif" panose="02000603000000000000" pitchFamily="2" charset="0"/>
                <a:ea typeface="CMU Sans Serif" panose="02000603000000000000" pitchFamily="2" charset="0"/>
                <a:cs typeface="CMU Sans Serif" panose="02000603000000000000" pitchFamily="2" charset="0"/>
              </a:rPr>
              <a:t>. Lumos5G: Mapping and Predicting Commercial mmWave 5G (IMC’20).</a:t>
            </a:r>
          </a:p>
        </p:txBody>
      </p:sp>
      <p:cxnSp>
        <p:nvCxnSpPr>
          <p:cNvPr id="126" name="Straight Connector 125">
            <a:extLst>
              <a:ext uri="{FF2B5EF4-FFF2-40B4-BE49-F238E27FC236}">
                <a16:creationId xmlns:a16="http://schemas.microsoft.com/office/drawing/2014/main" id="{251D0A0A-83F9-3845-853A-292CAFAEAABB}"/>
              </a:ext>
            </a:extLst>
          </p:cNvPr>
          <p:cNvCxnSpPr>
            <a:cxnSpLocks/>
          </p:cNvCxnSpPr>
          <p:nvPr/>
        </p:nvCxnSpPr>
        <p:spPr>
          <a:xfrm>
            <a:off x="-70945" y="6371086"/>
            <a:ext cx="107511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47957237"/>
      </p:ext>
    </p:extLst>
  </p:cSld>
  <p:clrMapOvr>
    <a:masterClrMapping/>
  </p:clrMapOvr>
  <mc:AlternateContent xmlns:mc="http://schemas.openxmlformats.org/markup-compatibility/2006" xmlns:p14="http://schemas.microsoft.com/office/powerpoint/2010/main">
    <mc:Choice Requires="p14">
      <p:transition spd="slow" p14:dur="2000" advTm="7367"/>
    </mc:Choice>
    <mc:Fallback xmlns="">
      <p:transition spd="slow" advTm="736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0DBF4A-8EB9-F648-A818-F05649940D72}"/>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dirty="0"/>
              <a:t>			</a:t>
            </a:r>
          </a:p>
          <a:p>
            <a:pPr marL="0" indent="0">
              <a:buNone/>
            </a:pPr>
            <a:r>
              <a:rPr lang="en-US" dirty="0"/>
              <a:t>	</a:t>
            </a:r>
          </a:p>
        </p:txBody>
      </p:sp>
      <p:sp>
        <p:nvSpPr>
          <p:cNvPr id="3" name="Title 2">
            <a:extLst>
              <a:ext uri="{FF2B5EF4-FFF2-40B4-BE49-F238E27FC236}">
                <a16:creationId xmlns:a16="http://schemas.microsoft.com/office/drawing/2014/main" id="{C5A21BBB-947C-7B47-BC6D-84DC03A283CD}"/>
              </a:ext>
            </a:extLst>
          </p:cNvPr>
          <p:cNvSpPr>
            <a:spLocks noGrp="1"/>
          </p:cNvSpPr>
          <p:nvPr>
            <p:ph type="title"/>
          </p:nvPr>
        </p:nvSpPr>
        <p:spPr/>
        <p:txBody>
          <a:bodyPr/>
          <a:lstStyle/>
          <a:p>
            <a:r>
              <a:rPr lang="en-US" dirty="0"/>
              <a:t>User Side Factors</a:t>
            </a:r>
          </a:p>
        </p:txBody>
      </p:sp>
      <p:grpSp>
        <p:nvGrpSpPr>
          <p:cNvPr id="116" name="Group 115">
            <a:extLst>
              <a:ext uri="{FF2B5EF4-FFF2-40B4-BE49-F238E27FC236}">
                <a16:creationId xmlns:a16="http://schemas.microsoft.com/office/drawing/2014/main" id="{4DABE151-589D-BD49-B756-C50C8B203B22}"/>
              </a:ext>
            </a:extLst>
          </p:cNvPr>
          <p:cNvGrpSpPr/>
          <p:nvPr/>
        </p:nvGrpSpPr>
        <p:grpSpPr>
          <a:xfrm>
            <a:off x="7025476" y="2389708"/>
            <a:ext cx="4788455" cy="2376482"/>
            <a:chOff x="3323404" y="1364212"/>
            <a:chExt cx="4788455" cy="2376482"/>
          </a:xfrm>
        </p:grpSpPr>
        <p:grpSp>
          <p:nvGrpSpPr>
            <p:cNvPr id="4" name="UE + Loc">
              <a:extLst>
                <a:ext uri="{FF2B5EF4-FFF2-40B4-BE49-F238E27FC236}">
                  <a16:creationId xmlns:a16="http://schemas.microsoft.com/office/drawing/2014/main" id="{3C541E97-63E2-AD40-861B-712E1E813AC9}"/>
                </a:ext>
              </a:extLst>
            </p:cNvPr>
            <p:cNvGrpSpPr/>
            <p:nvPr/>
          </p:nvGrpSpPr>
          <p:grpSpPr>
            <a:xfrm>
              <a:off x="6589060" y="1497598"/>
              <a:ext cx="1522799" cy="2243096"/>
              <a:chOff x="10482966" y="3457422"/>
              <a:chExt cx="1522799" cy="2243096"/>
            </a:xfrm>
          </p:grpSpPr>
          <p:grpSp>
            <p:nvGrpSpPr>
              <p:cNvPr id="5" name="Location &amp; user">
                <a:extLst>
                  <a:ext uri="{FF2B5EF4-FFF2-40B4-BE49-F238E27FC236}">
                    <a16:creationId xmlns:a16="http://schemas.microsoft.com/office/drawing/2014/main" id="{8350D6E0-5B2C-C449-90EE-2D45DEFE0633}"/>
                  </a:ext>
                </a:extLst>
              </p:cNvPr>
              <p:cNvGrpSpPr/>
              <p:nvPr/>
            </p:nvGrpSpPr>
            <p:grpSpPr>
              <a:xfrm>
                <a:off x="10482966" y="3457422"/>
                <a:ext cx="1522799" cy="2243096"/>
                <a:chOff x="10482966" y="3457422"/>
                <a:chExt cx="1522799" cy="2243096"/>
              </a:xfrm>
            </p:grpSpPr>
            <p:grpSp>
              <p:nvGrpSpPr>
                <p:cNvPr id="25" name="Group 24">
                  <a:extLst>
                    <a:ext uri="{FF2B5EF4-FFF2-40B4-BE49-F238E27FC236}">
                      <a16:creationId xmlns:a16="http://schemas.microsoft.com/office/drawing/2014/main" id="{4D143C27-0594-5440-84F1-FBF8B25C05C9}"/>
                    </a:ext>
                  </a:extLst>
                </p:cNvPr>
                <p:cNvGrpSpPr/>
                <p:nvPr/>
              </p:nvGrpSpPr>
              <p:grpSpPr>
                <a:xfrm>
                  <a:off x="10757084" y="3457422"/>
                  <a:ext cx="1248681" cy="804884"/>
                  <a:chOff x="4850798" y="2451794"/>
                  <a:chExt cx="1847138" cy="1190642"/>
                </a:xfrm>
              </p:grpSpPr>
              <p:pic>
                <p:nvPicPr>
                  <p:cNvPr id="64" name="Picture 12" descr="Download free photo of Tree,icon,logo,grow,growing - from needpix.com">
                    <a:extLst>
                      <a:ext uri="{FF2B5EF4-FFF2-40B4-BE49-F238E27FC236}">
                        <a16:creationId xmlns:a16="http://schemas.microsoft.com/office/drawing/2014/main" id="{F9AF41BF-63BC-9840-8E86-3A602B989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346" y="2451794"/>
                    <a:ext cx="967590" cy="118179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City Buildings Skyscrapers - Free vector graphic on Pixabay">
                    <a:extLst>
                      <a:ext uri="{FF2B5EF4-FFF2-40B4-BE49-F238E27FC236}">
                        <a16:creationId xmlns:a16="http://schemas.microsoft.com/office/drawing/2014/main" id="{613F1D19-DC23-B34B-8D55-090F5B16E3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92754">
                    <a:off x="4850798" y="2561436"/>
                    <a:ext cx="1608988" cy="1081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8A1B7568-9788-3D4B-BFB1-DA2C8FFB30D1}"/>
                    </a:ext>
                  </a:extLst>
                </p:cNvPr>
                <p:cNvGrpSpPr/>
                <p:nvPr/>
              </p:nvGrpSpPr>
              <p:grpSpPr>
                <a:xfrm>
                  <a:off x="10482966" y="4303572"/>
                  <a:ext cx="1454580" cy="1396946"/>
                  <a:chOff x="10482966" y="4303572"/>
                  <a:chExt cx="1454580" cy="1396946"/>
                </a:xfrm>
              </p:grpSpPr>
              <p:grpSp>
                <p:nvGrpSpPr>
                  <p:cNvPr id="27" name="Group 26">
                    <a:extLst>
                      <a:ext uri="{FF2B5EF4-FFF2-40B4-BE49-F238E27FC236}">
                        <a16:creationId xmlns:a16="http://schemas.microsoft.com/office/drawing/2014/main" id="{EFA6BC70-C107-3D40-8FAC-500C7C07CC05}"/>
                      </a:ext>
                    </a:extLst>
                  </p:cNvPr>
                  <p:cNvGrpSpPr/>
                  <p:nvPr/>
                </p:nvGrpSpPr>
                <p:grpSpPr>
                  <a:xfrm rot="20539428">
                    <a:off x="10482966" y="4303572"/>
                    <a:ext cx="1244600" cy="1047191"/>
                    <a:chOff x="5613436" y="1702993"/>
                    <a:chExt cx="1244600" cy="1047191"/>
                  </a:xfrm>
                </p:grpSpPr>
                <p:pic>
                  <p:nvPicPr>
                    <p:cNvPr id="29" name="Picture 28">
                      <a:extLst>
                        <a:ext uri="{FF2B5EF4-FFF2-40B4-BE49-F238E27FC236}">
                          <a16:creationId xmlns:a16="http://schemas.microsoft.com/office/drawing/2014/main" id="{5A795770-3186-1945-833C-2764A1D9B3DC}"/>
                        </a:ext>
                      </a:extLst>
                    </p:cNvPr>
                    <p:cNvPicPr>
                      <a:picLocks noChangeAspect="1"/>
                    </p:cNvPicPr>
                    <p:nvPr/>
                  </p:nvPicPr>
                  <p:blipFill>
                    <a:blip r:embed="rId5"/>
                    <a:stretch>
                      <a:fillRect/>
                    </a:stretch>
                  </p:blipFill>
                  <p:spPr>
                    <a:xfrm rot="1965198">
                      <a:off x="5613436" y="1734184"/>
                      <a:ext cx="1244600" cy="1016000"/>
                    </a:xfrm>
                    <a:prstGeom prst="rect">
                      <a:avLst/>
                    </a:prstGeom>
                  </p:spPr>
                </p:pic>
                <p:grpSp>
                  <p:nvGrpSpPr>
                    <p:cNvPr id="30" name="Graphic 110">
                      <a:extLst>
                        <a:ext uri="{FF2B5EF4-FFF2-40B4-BE49-F238E27FC236}">
                          <a16:creationId xmlns:a16="http://schemas.microsoft.com/office/drawing/2014/main" id="{E08A4FEA-1E5B-C34C-8140-162640BF5D8A}"/>
                        </a:ext>
                      </a:extLst>
                    </p:cNvPr>
                    <p:cNvGrpSpPr/>
                    <p:nvPr/>
                  </p:nvGrpSpPr>
                  <p:grpSpPr>
                    <a:xfrm rot="1938126">
                      <a:off x="6374174" y="1702993"/>
                      <a:ext cx="341339" cy="786140"/>
                      <a:chOff x="6374611" y="1703106"/>
                      <a:chExt cx="341339" cy="786140"/>
                    </a:xfrm>
                  </p:grpSpPr>
                  <p:sp>
                    <p:nvSpPr>
                      <p:cNvPr id="35" name="Freeform 34">
                        <a:extLst>
                          <a:ext uri="{FF2B5EF4-FFF2-40B4-BE49-F238E27FC236}">
                            <a16:creationId xmlns:a16="http://schemas.microsoft.com/office/drawing/2014/main" id="{93746986-717F-AA4D-B469-EFF07CB338A8}"/>
                          </a:ext>
                        </a:extLst>
                      </p:cNvPr>
                      <p:cNvSpPr/>
                      <p:nvPr/>
                    </p:nvSpPr>
                    <p:spPr>
                      <a:xfrm>
                        <a:off x="6475854" y="2115982"/>
                        <a:ext cx="204327" cy="299991"/>
                      </a:xfrm>
                      <a:custGeom>
                        <a:avLst/>
                        <a:gdLst>
                          <a:gd name="connsiteX0" fmla="*/ 69138 w 204327"/>
                          <a:gd name="connsiteY0" fmla="*/ 218904 h 299991"/>
                          <a:gd name="connsiteX1" fmla="*/ 31319 w 204327"/>
                          <a:gd name="connsiteY1" fmla="*/ 159024 h 299991"/>
                          <a:gd name="connsiteX2" fmla="*/ 0 w 204327"/>
                          <a:gd name="connsiteY2" fmla="*/ 10440 h 299991"/>
                          <a:gd name="connsiteX3" fmla="*/ 94745 w 204327"/>
                          <a:gd name="connsiteY3" fmla="*/ 0 h 299991"/>
                          <a:gd name="connsiteX4" fmla="*/ 103543 w 204327"/>
                          <a:gd name="connsiteY4" fmla="*/ 144054 h 299991"/>
                          <a:gd name="connsiteX5" fmla="*/ 114048 w 204327"/>
                          <a:gd name="connsiteY5" fmla="*/ 169595 h 299991"/>
                          <a:gd name="connsiteX6" fmla="*/ 204328 w 204327"/>
                          <a:gd name="connsiteY6" fmla="*/ 272612 h 299991"/>
                          <a:gd name="connsiteX7" fmla="*/ 175110 w 204327"/>
                          <a:gd name="connsiteY7" fmla="*/ 299992 h 299991"/>
                          <a:gd name="connsiteX8" fmla="*/ 69138 w 204327"/>
                          <a:gd name="connsiteY8" fmla="*/ 218904 h 2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27" h="299991">
                            <a:moveTo>
                              <a:pt x="69138" y="218904"/>
                            </a:moveTo>
                            <a:cubicBezTo>
                              <a:pt x="49769" y="204131"/>
                              <a:pt x="36375" y="182858"/>
                              <a:pt x="31319" y="159024"/>
                            </a:cubicBezTo>
                            <a:lnTo>
                              <a:pt x="0" y="10440"/>
                            </a:lnTo>
                            <a:lnTo>
                              <a:pt x="94745" y="0"/>
                            </a:lnTo>
                            <a:lnTo>
                              <a:pt x="103543" y="144054"/>
                            </a:lnTo>
                            <a:cubicBezTo>
                              <a:pt x="104134" y="153443"/>
                              <a:pt x="107876" y="162504"/>
                              <a:pt x="114048" y="169595"/>
                            </a:cubicBezTo>
                            <a:lnTo>
                              <a:pt x="204328" y="272612"/>
                            </a:lnTo>
                            <a:lnTo>
                              <a:pt x="175110" y="299992"/>
                            </a:lnTo>
                            <a:lnTo>
                              <a:pt x="69138" y="218904"/>
                            </a:lnTo>
                            <a:close/>
                          </a:path>
                        </a:pathLst>
                      </a:custGeom>
                      <a:solidFill>
                        <a:srgbClr val="646464"/>
                      </a:solidFill>
                      <a:ln w="654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0FE4C38-D4C4-8540-BF35-53C790A3AC74}"/>
                          </a:ext>
                        </a:extLst>
                      </p:cNvPr>
                      <p:cNvSpPr/>
                      <p:nvPr/>
                    </p:nvSpPr>
                    <p:spPr>
                      <a:xfrm>
                        <a:off x="6471982" y="2112304"/>
                        <a:ext cx="212863" cy="307936"/>
                      </a:xfrm>
                      <a:custGeom>
                        <a:avLst/>
                        <a:gdLst>
                          <a:gd name="connsiteX0" fmla="*/ 95598 w 212863"/>
                          <a:gd name="connsiteY0" fmla="*/ 7288 h 307936"/>
                          <a:gd name="connsiteX1" fmla="*/ 104199 w 212863"/>
                          <a:gd name="connsiteY1" fmla="*/ 147862 h 307936"/>
                          <a:gd name="connsiteX2" fmla="*/ 115493 w 212863"/>
                          <a:gd name="connsiteY2" fmla="*/ 175373 h 307936"/>
                          <a:gd name="connsiteX3" fmla="*/ 203671 w 212863"/>
                          <a:gd name="connsiteY3" fmla="*/ 275961 h 307936"/>
                          <a:gd name="connsiteX4" fmla="*/ 178787 w 212863"/>
                          <a:gd name="connsiteY4" fmla="*/ 299269 h 307936"/>
                          <a:gd name="connsiteX5" fmla="*/ 74916 w 212863"/>
                          <a:gd name="connsiteY5" fmla="*/ 219954 h 307936"/>
                          <a:gd name="connsiteX6" fmla="*/ 38344 w 212863"/>
                          <a:gd name="connsiteY6" fmla="*/ 161978 h 307936"/>
                          <a:gd name="connsiteX7" fmla="*/ 7813 w 212863"/>
                          <a:gd name="connsiteY7" fmla="*/ 16940 h 307936"/>
                          <a:gd name="connsiteX8" fmla="*/ 95598 w 212863"/>
                          <a:gd name="connsiteY8" fmla="*/ 7288 h 307936"/>
                          <a:gd name="connsiteX9" fmla="*/ 101770 w 212863"/>
                          <a:gd name="connsiteY9" fmla="*/ 0 h 307936"/>
                          <a:gd name="connsiteX10" fmla="*/ 0 w 212863"/>
                          <a:gd name="connsiteY10" fmla="*/ 11228 h 307936"/>
                          <a:gd name="connsiteX11" fmla="*/ 32041 w 212863"/>
                          <a:gd name="connsiteY11" fmla="*/ 163357 h 307936"/>
                          <a:gd name="connsiteX12" fmla="*/ 71042 w 212863"/>
                          <a:gd name="connsiteY12" fmla="*/ 225207 h 307936"/>
                          <a:gd name="connsiteX13" fmla="*/ 179312 w 212863"/>
                          <a:gd name="connsiteY13" fmla="*/ 307936 h 307936"/>
                          <a:gd name="connsiteX14" fmla="*/ 212863 w 212863"/>
                          <a:gd name="connsiteY14" fmla="*/ 276486 h 307936"/>
                          <a:gd name="connsiteX15" fmla="*/ 120483 w 212863"/>
                          <a:gd name="connsiteY15" fmla="*/ 171039 h 307936"/>
                          <a:gd name="connsiteX16" fmla="*/ 110765 w 212863"/>
                          <a:gd name="connsiteY16" fmla="*/ 147468 h 307936"/>
                          <a:gd name="connsiteX17" fmla="*/ 101770 w 212863"/>
                          <a:gd name="connsiteY17" fmla="*/ 0 h 307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2863" h="307936">
                            <a:moveTo>
                              <a:pt x="95598" y="7288"/>
                            </a:moveTo>
                            <a:lnTo>
                              <a:pt x="104199" y="147862"/>
                            </a:lnTo>
                            <a:cubicBezTo>
                              <a:pt x="104790" y="157973"/>
                              <a:pt x="108861" y="167756"/>
                              <a:pt x="115493" y="175373"/>
                            </a:cubicBezTo>
                            <a:lnTo>
                              <a:pt x="203671" y="275961"/>
                            </a:lnTo>
                            <a:lnTo>
                              <a:pt x="178787" y="299269"/>
                            </a:lnTo>
                            <a:lnTo>
                              <a:pt x="74916" y="219954"/>
                            </a:lnTo>
                            <a:cubicBezTo>
                              <a:pt x="56203" y="205641"/>
                              <a:pt x="43203" y="185024"/>
                              <a:pt x="38344" y="161978"/>
                            </a:cubicBezTo>
                            <a:lnTo>
                              <a:pt x="7813" y="16940"/>
                            </a:lnTo>
                            <a:lnTo>
                              <a:pt x="95598" y="7288"/>
                            </a:lnTo>
                            <a:moveTo>
                              <a:pt x="101770" y="0"/>
                            </a:moveTo>
                            <a:lnTo>
                              <a:pt x="0" y="11228"/>
                            </a:lnTo>
                            <a:lnTo>
                              <a:pt x="32041" y="163357"/>
                            </a:lnTo>
                            <a:cubicBezTo>
                              <a:pt x="37228" y="187979"/>
                              <a:pt x="51082" y="209909"/>
                              <a:pt x="71042" y="225207"/>
                            </a:cubicBezTo>
                            <a:lnTo>
                              <a:pt x="179312" y="307936"/>
                            </a:lnTo>
                            <a:lnTo>
                              <a:pt x="212863" y="276486"/>
                            </a:lnTo>
                            <a:lnTo>
                              <a:pt x="120483" y="171039"/>
                            </a:lnTo>
                            <a:cubicBezTo>
                              <a:pt x="114705" y="164473"/>
                              <a:pt x="111290" y="156201"/>
                              <a:pt x="110765" y="147468"/>
                            </a:cubicBezTo>
                            <a:lnTo>
                              <a:pt x="101770" y="0"/>
                            </a:lnTo>
                            <a:close/>
                          </a:path>
                        </a:pathLst>
                      </a:custGeom>
                      <a:solidFill>
                        <a:srgbClr val="4F4F4F"/>
                      </a:solidFill>
                      <a:ln w="654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28AA0E1-4720-B64A-BB98-509815112DE8}"/>
                          </a:ext>
                        </a:extLst>
                      </p:cNvPr>
                      <p:cNvSpPr/>
                      <p:nvPr/>
                    </p:nvSpPr>
                    <p:spPr>
                      <a:xfrm>
                        <a:off x="6424458" y="2091490"/>
                        <a:ext cx="150672" cy="365518"/>
                      </a:xfrm>
                      <a:custGeom>
                        <a:avLst/>
                        <a:gdLst>
                          <a:gd name="connsiteX0" fmla="*/ 11149 w 150672"/>
                          <a:gd name="connsiteY0" fmla="*/ 365518 h 365518"/>
                          <a:gd name="connsiteX1" fmla="*/ 644 w 150672"/>
                          <a:gd name="connsiteY1" fmla="*/ 215949 h 365518"/>
                          <a:gd name="connsiteX2" fmla="*/ 6159 w 150672"/>
                          <a:gd name="connsiteY2" fmla="*/ 141559 h 365518"/>
                          <a:gd name="connsiteX3" fmla="*/ 35377 w 150672"/>
                          <a:gd name="connsiteY3" fmla="*/ 10046 h 365518"/>
                          <a:gd name="connsiteX4" fmla="*/ 145223 w 150672"/>
                          <a:gd name="connsiteY4" fmla="*/ 0 h 365518"/>
                          <a:gd name="connsiteX5" fmla="*/ 150672 w 150672"/>
                          <a:gd name="connsiteY5" fmla="*/ 52855 h 365518"/>
                          <a:gd name="connsiteX6" fmla="*/ 103858 w 150672"/>
                          <a:gd name="connsiteY6" fmla="*/ 113523 h 365518"/>
                          <a:gd name="connsiteX7" fmla="*/ 68272 w 150672"/>
                          <a:gd name="connsiteY7" fmla="*/ 203343 h 365518"/>
                          <a:gd name="connsiteX8" fmla="*/ 68075 w 150672"/>
                          <a:gd name="connsiteY8" fmla="*/ 204131 h 365518"/>
                          <a:gd name="connsiteX9" fmla="*/ 49034 w 150672"/>
                          <a:gd name="connsiteY9" fmla="*/ 365518 h 365518"/>
                          <a:gd name="connsiteX10" fmla="*/ 11149 w 150672"/>
                          <a:gd name="connsiteY10" fmla="*/ 365518 h 36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672" h="365518">
                            <a:moveTo>
                              <a:pt x="11149" y="365518"/>
                            </a:moveTo>
                            <a:lnTo>
                              <a:pt x="644" y="215949"/>
                            </a:lnTo>
                            <a:cubicBezTo>
                              <a:pt x="-1129" y="190999"/>
                              <a:pt x="775" y="165984"/>
                              <a:pt x="6159" y="141559"/>
                            </a:cubicBezTo>
                            <a:lnTo>
                              <a:pt x="35377" y="10046"/>
                            </a:lnTo>
                            <a:lnTo>
                              <a:pt x="145223" y="0"/>
                            </a:lnTo>
                            <a:cubicBezTo>
                              <a:pt x="146996" y="15955"/>
                              <a:pt x="150672" y="48915"/>
                              <a:pt x="150672" y="52855"/>
                            </a:cubicBezTo>
                            <a:cubicBezTo>
                              <a:pt x="150672" y="86669"/>
                              <a:pt x="128152" y="102033"/>
                              <a:pt x="103858" y="113523"/>
                            </a:cubicBezTo>
                            <a:cubicBezTo>
                              <a:pt x="102282" y="114311"/>
                              <a:pt x="101626" y="114573"/>
                              <a:pt x="68272" y="203343"/>
                            </a:cubicBezTo>
                            <a:lnTo>
                              <a:pt x="68075" y="204131"/>
                            </a:lnTo>
                            <a:lnTo>
                              <a:pt x="49034" y="365518"/>
                            </a:lnTo>
                            <a:lnTo>
                              <a:pt x="11149" y="365518"/>
                            </a:lnTo>
                            <a:close/>
                          </a:path>
                        </a:pathLst>
                      </a:custGeom>
                      <a:solidFill>
                        <a:srgbClr val="7C7C7C"/>
                      </a:solidFill>
                      <a:ln w="654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CE476C6B-F7A4-9143-A944-59008BA0E16D}"/>
                          </a:ext>
                        </a:extLst>
                      </p:cNvPr>
                      <p:cNvSpPr/>
                      <p:nvPr/>
                    </p:nvSpPr>
                    <p:spPr>
                      <a:xfrm>
                        <a:off x="6421101" y="2087945"/>
                        <a:ext cx="157181" cy="372281"/>
                      </a:xfrm>
                      <a:custGeom>
                        <a:avLst/>
                        <a:gdLst>
                          <a:gd name="connsiteX0" fmla="*/ 145625 w 157181"/>
                          <a:gd name="connsiteY0" fmla="*/ 7157 h 372281"/>
                          <a:gd name="connsiteX1" fmla="*/ 150680 w 157181"/>
                          <a:gd name="connsiteY1" fmla="*/ 56400 h 372281"/>
                          <a:gd name="connsiteX2" fmla="*/ 105705 w 157181"/>
                          <a:gd name="connsiteY2" fmla="*/ 114114 h 372281"/>
                          <a:gd name="connsiteX3" fmla="*/ 68411 w 157181"/>
                          <a:gd name="connsiteY3" fmla="*/ 205707 h 372281"/>
                          <a:gd name="connsiteX4" fmla="*/ 68017 w 157181"/>
                          <a:gd name="connsiteY4" fmla="*/ 207217 h 372281"/>
                          <a:gd name="connsiteX5" fmla="*/ 49304 w 157181"/>
                          <a:gd name="connsiteY5" fmla="*/ 365715 h 372281"/>
                          <a:gd name="connsiteX6" fmla="*/ 17460 w 157181"/>
                          <a:gd name="connsiteY6" fmla="*/ 365715 h 372281"/>
                          <a:gd name="connsiteX7" fmla="*/ 7283 w 157181"/>
                          <a:gd name="connsiteY7" fmla="*/ 219298 h 372281"/>
                          <a:gd name="connsiteX8" fmla="*/ 12733 w 157181"/>
                          <a:gd name="connsiteY8" fmla="*/ 145827 h 372281"/>
                          <a:gd name="connsiteX9" fmla="*/ 41425 w 157181"/>
                          <a:gd name="connsiteY9" fmla="*/ 16612 h 372281"/>
                          <a:gd name="connsiteX10" fmla="*/ 145625 w 157181"/>
                          <a:gd name="connsiteY10" fmla="*/ 7157 h 372281"/>
                          <a:gd name="connsiteX11" fmla="*/ 151403 w 157181"/>
                          <a:gd name="connsiteY11" fmla="*/ 0 h 372281"/>
                          <a:gd name="connsiteX12" fmla="*/ 35976 w 157181"/>
                          <a:gd name="connsiteY12" fmla="*/ 10505 h 372281"/>
                          <a:gd name="connsiteX13" fmla="*/ 6233 w 157181"/>
                          <a:gd name="connsiteY13" fmla="*/ 144382 h 372281"/>
                          <a:gd name="connsiteX14" fmla="*/ 652 w 157181"/>
                          <a:gd name="connsiteY14" fmla="*/ 219692 h 372281"/>
                          <a:gd name="connsiteX15" fmla="*/ 11354 w 157181"/>
                          <a:gd name="connsiteY15" fmla="*/ 372281 h 372281"/>
                          <a:gd name="connsiteX16" fmla="*/ 55148 w 157181"/>
                          <a:gd name="connsiteY16" fmla="*/ 372281 h 372281"/>
                          <a:gd name="connsiteX17" fmla="*/ 74517 w 157181"/>
                          <a:gd name="connsiteY17" fmla="*/ 207939 h 372281"/>
                          <a:gd name="connsiteX18" fmla="*/ 108462 w 157181"/>
                          <a:gd name="connsiteY18" fmla="*/ 119957 h 372281"/>
                          <a:gd name="connsiteX19" fmla="*/ 157181 w 157181"/>
                          <a:gd name="connsiteY19" fmla="*/ 56335 h 372281"/>
                          <a:gd name="connsiteX20" fmla="*/ 151403 w 157181"/>
                          <a:gd name="connsiteY20" fmla="*/ 0 h 37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7181" h="372281">
                            <a:moveTo>
                              <a:pt x="145625" y="7157"/>
                            </a:moveTo>
                            <a:cubicBezTo>
                              <a:pt x="147857" y="26723"/>
                              <a:pt x="150680" y="53183"/>
                              <a:pt x="150680" y="56400"/>
                            </a:cubicBezTo>
                            <a:cubicBezTo>
                              <a:pt x="150680" y="90017"/>
                              <a:pt x="127503" y="103805"/>
                              <a:pt x="105705" y="114114"/>
                            </a:cubicBezTo>
                            <a:cubicBezTo>
                              <a:pt x="102422" y="115689"/>
                              <a:pt x="102225" y="115755"/>
                              <a:pt x="68411" y="205707"/>
                            </a:cubicBezTo>
                            <a:cubicBezTo>
                              <a:pt x="68214" y="206232"/>
                              <a:pt x="68083" y="206692"/>
                              <a:pt x="68017" y="207217"/>
                            </a:cubicBezTo>
                            <a:lnTo>
                              <a:pt x="49304" y="365715"/>
                            </a:lnTo>
                            <a:lnTo>
                              <a:pt x="17460" y="365715"/>
                            </a:lnTo>
                            <a:lnTo>
                              <a:pt x="7283" y="219298"/>
                            </a:lnTo>
                            <a:cubicBezTo>
                              <a:pt x="5576" y="194676"/>
                              <a:pt x="7415" y="169989"/>
                              <a:pt x="12733" y="145827"/>
                            </a:cubicBezTo>
                            <a:lnTo>
                              <a:pt x="41425" y="16612"/>
                            </a:lnTo>
                            <a:lnTo>
                              <a:pt x="145625" y="7157"/>
                            </a:lnTo>
                            <a:moveTo>
                              <a:pt x="151403" y="0"/>
                            </a:moveTo>
                            <a:lnTo>
                              <a:pt x="35976" y="10505"/>
                            </a:lnTo>
                            <a:lnTo>
                              <a:pt x="6233" y="144382"/>
                            </a:lnTo>
                            <a:cubicBezTo>
                              <a:pt x="717" y="169070"/>
                              <a:pt x="-1121" y="194479"/>
                              <a:pt x="652" y="219692"/>
                            </a:cubicBezTo>
                            <a:lnTo>
                              <a:pt x="11354" y="372281"/>
                            </a:lnTo>
                            <a:lnTo>
                              <a:pt x="55148" y="372281"/>
                            </a:lnTo>
                            <a:lnTo>
                              <a:pt x="74517" y="207939"/>
                            </a:lnTo>
                            <a:cubicBezTo>
                              <a:pt x="74517" y="207939"/>
                              <a:pt x="107412" y="120483"/>
                              <a:pt x="108462" y="119957"/>
                            </a:cubicBezTo>
                            <a:cubicBezTo>
                              <a:pt x="129998" y="109780"/>
                              <a:pt x="157181" y="94351"/>
                              <a:pt x="157181" y="56335"/>
                            </a:cubicBezTo>
                            <a:cubicBezTo>
                              <a:pt x="157246" y="51082"/>
                              <a:pt x="151403" y="0"/>
                              <a:pt x="151403" y="0"/>
                            </a:cubicBezTo>
                            <a:close/>
                          </a:path>
                        </a:pathLst>
                      </a:custGeom>
                      <a:solidFill>
                        <a:srgbClr val="5B5B5B"/>
                      </a:solidFill>
                      <a:ln w="654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AC84484-3F57-EC4E-8243-5D35E09CF06E}"/>
                          </a:ext>
                        </a:extLst>
                      </p:cNvPr>
                      <p:cNvSpPr/>
                      <p:nvPr/>
                    </p:nvSpPr>
                    <p:spPr>
                      <a:xfrm>
                        <a:off x="6411873" y="1722952"/>
                        <a:ext cx="155661" cy="224944"/>
                      </a:xfrm>
                      <a:custGeom>
                        <a:avLst/>
                        <a:gdLst>
                          <a:gd name="connsiteX0" fmla="*/ 94448 w 155661"/>
                          <a:gd name="connsiteY0" fmla="*/ 224944 h 224944"/>
                          <a:gd name="connsiteX1" fmla="*/ 75407 w 155661"/>
                          <a:gd name="connsiteY1" fmla="*/ 203343 h 224944"/>
                          <a:gd name="connsiteX2" fmla="*/ 66806 w 155661"/>
                          <a:gd name="connsiteY2" fmla="*/ 178853 h 224944"/>
                          <a:gd name="connsiteX3" fmla="*/ 59189 w 155661"/>
                          <a:gd name="connsiteY3" fmla="*/ 177342 h 224944"/>
                          <a:gd name="connsiteX4" fmla="*/ 48750 w 155661"/>
                          <a:gd name="connsiteY4" fmla="*/ 176686 h 224944"/>
                          <a:gd name="connsiteX5" fmla="*/ 17168 w 155661"/>
                          <a:gd name="connsiteY5" fmla="*/ 148584 h 224944"/>
                          <a:gd name="connsiteX6" fmla="*/ 13754 w 155661"/>
                          <a:gd name="connsiteY6" fmla="*/ 138079 h 224944"/>
                          <a:gd name="connsiteX7" fmla="*/ 10011 w 155661"/>
                          <a:gd name="connsiteY7" fmla="*/ 135912 h 224944"/>
                          <a:gd name="connsiteX8" fmla="*/ 31 w 155661"/>
                          <a:gd name="connsiteY8" fmla="*/ 128099 h 224944"/>
                          <a:gd name="connsiteX9" fmla="*/ 8042 w 155661"/>
                          <a:gd name="connsiteY9" fmla="*/ 117134 h 224944"/>
                          <a:gd name="connsiteX10" fmla="*/ 17234 w 155661"/>
                          <a:gd name="connsiteY10" fmla="*/ 100522 h 224944"/>
                          <a:gd name="connsiteX11" fmla="*/ 15133 w 155661"/>
                          <a:gd name="connsiteY11" fmla="*/ 90805 h 224944"/>
                          <a:gd name="connsiteX12" fmla="*/ 14936 w 155661"/>
                          <a:gd name="connsiteY12" fmla="*/ 90017 h 224944"/>
                          <a:gd name="connsiteX13" fmla="*/ 14476 w 155661"/>
                          <a:gd name="connsiteY13" fmla="*/ 60274 h 224944"/>
                          <a:gd name="connsiteX14" fmla="*/ 69957 w 155661"/>
                          <a:gd name="connsiteY14" fmla="*/ 722 h 224944"/>
                          <a:gd name="connsiteX15" fmla="*/ 79149 w 155661"/>
                          <a:gd name="connsiteY15" fmla="*/ 0 h 224944"/>
                          <a:gd name="connsiteX16" fmla="*/ 151439 w 155661"/>
                          <a:gd name="connsiteY16" fmla="*/ 41496 h 224944"/>
                          <a:gd name="connsiteX17" fmla="*/ 138832 w 155661"/>
                          <a:gd name="connsiteY17" fmla="*/ 132432 h 224944"/>
                          <a:gd name="connsiteX18" fmla="*/ 131413 w 155661"/>
                          <a:gd name="connsiteY18" fmla="*/ 196121 h 224944"/>
                          <a:gd name="connsiteX19" fmla="*/ 101998 w 155661"/>
                          <a:gd name="connsiteY19" fmla="*/ 223697 h 224944"/>
                          <a:gd name="connsiteX20" fmla="*/ 94448 w 155661"/>
                          <a:gd name="connsiteY20" fmla="*/ 224944 h 22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5661" h="224944">
                            <a:moveTo>
                              <a:pt x="94448" y="224944"/>
                            </a:moveTo>
                            <a:cubicBezTo>
                              <a:pt x="78427" y="224944"/>
                              <a:pt x="75538" y="204262"/>
                              <a:pt x="75407" y="203343"/>
                            </a:cubicBezTo>
                            <a:cubicBezTo>
                              <a:pt x="75538" y="200323"/>
                              <a:pt x="75735" y="182267"/>
                              <a:pt x="66806" y="178853"/>
                            </a:cubicBezTo>
                            <a:cubicBezTo>
                              <a:pt x="63391" y="177539"/>
                              <a:pt x="63063" y="177474"/>
                              <a:pt x="59189" y="177342"/>
                            </a:cubicBezTo>
                            <a:cubicBezTo>
                              <a:pt x="57219" y="177277"/>
                              <a:pt x="54068" y="177080"/>
                              <a:pt x="48750" y="176686"/>
                            </a:cubicBezTo>
                            <a:cubicBezTo>
                              <a:pt x="21239" y="174650"/>
                              <a:pt x="18875" y="159615"/>
                              <a:pt x="17168" y="148584"/>
                            </a:cubicBezTo>
                            <a:cubicBezTo>
                              <a:pt x="16446" y="144054"/>
                              <a:pt x="15921" y="140443"/>
                              <a:pt x="13754" y="138079"/>
                            </a:cubicBezTo>
                            <a:cubicBezTo>
                              <a:pt x="13032" y="137291"/>
                              <a:pt x="12047" y="136831"/>
                              <a:pt x="10011" y="135912"/>
                            </a:cubicBezTo>
                            <a:cubicBezTo>
                              <a:pt x="7385" y="134665"/>
                              <a:pt x="-560" y="130988"/>
                              <a:pt x="31" y="128099"/>
                            </a:cubicBezTo>
                            <a:cubicBezTo>
                              <a:pt x="754" y="124685"/>
                              <a:pt x="4430" y="120811"/>
                              <a:pt x="8042" y="117134"/>
                            </a:cubicBezTo>
                            <a:cubicBezTo>
                              <a:pt x="13032" y="112013"/>
                              <a:pt x="18153" y="106694"/>
                              <a:pt x="17234" y="100522"/>
                            </a:cubicBezTo>
                            <a:cubicBezTo>
                              <a:pt x="17168" y="98881"/>
                              <a:pt x="16183" y="94876"/>
                              <a:pt x="15133" y="90805"/>
                            </a:cubicBezTo>
                            <a:lnTo>
                              <a:pt x="14936" y="90017"/>
                            </a:lnTo>
                            <a:cubicBezTo>
                              <a:pt x="13032" y="82007"/>
                              <a:pt x="12835" y="70845"/>
                              <a:pt x="14476" y="60274"/>
                            </a:cubicBezTo>
                            <a:cubicBezTo>
                              <a:pt x="19663" y="26920"/>
                              <a:pt x="39360" y="5778"/>
                              <a:pt x="69957" y="722"/>
                            </a:cubicBezTo>
                            <a:cubicBezTo>
                              <a:pt x="72912" y="263"/>
                              <a:pt x="75998" y="0"/>
                              <a:pt x="79149" y="0"/>
                            </a:cubicBezTo>
                            <a:cubicBezTo>
                              <a:pt x="105675" y="0"/>
                              <a:pt x="136797" y="17859"/>
                              <a:pt x="151439" y="41496"/>
                            </a:cubicBezTo>
                            <a:cubicBezTo>
                              <a:pt x="160762" y="56532"/>
                              <a:pt x="153802" y="106694"/>
                              <a:pt x="138832" y="132432"/>
                            </a:cubicBezTo>
                            <a:cubicBezTo>
                              <a:pt x="121367" y="162372"/>
                              <a:pt x="129706" y="190999"/>
                              <a:pt x="131413" y="196121"/>
                            </a:cubicBezTo>
                            <a:cubicBezTo>
                              <a:pt x="130953" y="199469"/>
                              <a:pt x="127474" y="215818"/>
                              <a:pt x="101998" y="223697"/>
                            </a:cubicBezTo>
                            <a:cubicBezTo>
                              <a:pt x="99241" y="224485"/>
                              <a:pt x="96746" y="224944"/>
                              <a:pt x="94448" y="224944"/>
                            </a:cubicBezTo>
                            <a:close/>
                          </a:path>
                        </a:pathLst>
                      </a:custGeom>
                      <a:solidFill>
                        <a:srgbClr val="F9DDBD"/>
                      </a:solidFill>
                      <a:ln w="654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0AEE848-9B29-A249-9B93-2AEC82DAB866}"/>
                          </a:ext>
                        </a:extLst>
                      </p:cNvPr>
                      <p:cNvSpPr/>
                      <p:nvPr/>
                    </p:nvSpPr>
                    <p:spPr>
                      <a:xfrm>
                        <a:off x="6408719" y="1719669"/>
                        <a:ext cx="162191" cy="231444"/>
                      </a:xfrm>
                      <a:custGeom>
                        <a:avLst/>
                        <a:gdLst>
                          <a:gd name="connsiteX0" fmla="*/ 82303 w 162191"/>
                          <a:gd name="connsiteY0" fmla="*/ 6566 h 231444"/>
                          <a:gd name="connsiteX1" fmla="*/ 151769 w 162191"/>
                          <a:gd name="connsiteY1" fmla="*/ 46486 h 231444"/>
                          <a:gd name="connsiteX2" fmla="*/ 139097 w 162191"/>
                          <a:gd name="connsiteY2" fmla="*/ 134074 h 231444"/>
                          <a:gd name="connsiteX3" fmla="*/ 131153 w 162191"/>
                          <a:gd name="connsiteY3" fmla="*/ 199600 h 231444"/>
                          <a:gd name="connsiteX4" fmla="*/ 104102 w 162191"/>
                          <a:gd name="connsiteY4" fmla="*/ 223763 h 231444"/>
                          <a:gd name="connsiteX5" fmla="*/ 97536 w 162191"/>
                          <a:gd name="connsiteY5" fmla="*/ 224879 h 231444"/>
                          <a:gd name="connsiteX6" fmla="*/ 81844 w 162191"/>
                          <a:gd name="connsiteY6" fmla="*/ 206626 h 231444"/>
                          <a:gd name="connsiteX7" fmla="*/ 71141 w 162191"/>
                          <a:gd name="connsiteY7" fmla="*/ 179049 h 231444"/>
                          <a:gd name="connsiteX8" fmla="*/ 70616 w 162191"/>
                          <a:gd name="connsiteY8" fmla="*/ 178853 h 231444"/>
                          <a:gd name="connsiteX9" fmla="*/ 62540 w 162191"/>
                          <a:gd name="connsiteY9" fmla="*/ 177342 h 231444"/>
                          <a:gd name="connsiteX10" fmla="*/ 52166 w 162191"/>
                          <a:gd name="connsiteY10" fmla="*/ 176686 h 231444"/>
                          <a:gd name="connsiteX11" fmla="*/ 23605 w 162191"/>
                          <a:gd name="connsiteY11" fmla="*/ 151342 h 231444"/>
                          <a:gd name="connsiteX12" fmla="*/ 19337 w 162191"/>
                          <a:gd name="connsiteY12" fmla="*/ 139129 h 231444"/>
                          <a:gd name="connsiteX13" fmla="*/ 14544 w 162191"/>
                          <a:gd name="connsiteY13" fmla="*/ 136175 h 231444"/>
                          <a:gd name="connsiteX14" fmla="*/ 6599 w 162191"/>
                          <a:gd name="connsiteY14" fmla="*/ 131447 h 231444"/>
                          <a:gd name="connsiteX15" fmla="*/ 13625 w 162191"/>
                          <a:gd name="connsiteY15" fmla="*/ 122715 h 231444"/>
                          <a:gd name="connsiteX16" fmla="*/ 23736 w 162191"/>
                          <a:gd name="connsiteY16" fmla="*/ 103608 h 231444"/>
                          <a:gd name="connsiteX17" fmla="*/ 21504 w 162191"/>
                          <a:gd name="connsiteY17" fmla="*/ 93366 h 231444"/>
                          <a:gd name="connsiteX18" fmla="*/ 21307 w 162191"/>
                          <a:gd name="connsiteY18" fmla="*/ 92512 h 231444"/>
                          <a:gd name="connsiteX19" fmla="*/ 20913 w 162191"/>
                          <a:gd name="connsiteY19" fmla="*/ 64082 h 231444"/>
                          <a:gd name="connsiteX20" fmla="*/ 73702 w 162191"/>
                          <a:gd name="connsiteY20" fmla="*/ 7288 h 231444"/>
                          <a:gd name="connsiteX21" fmla="*/ 82303 w 162191"/>
                          <a:gd name="connsiteY21" fmla="*/ 6566 h 231444"/>
                          <a:gd name="connsiteX22" fmla="*/ 82303 w 162191"/>
                          <a:gd name="connsiteY22" fmla="*/ 0 h 231444"/>
                          <a:gd name="connsiteX23" fmla="*/ 72586 w 162191"/>
                          <a:gd name="connsiteY23" fmla="*/ 788 h 231444"/>
                          <a:gd name="connsiteX24" fmla="*/ 14413 w 162191"/>
                          <a:gd name="connsiteY24" fmla="*/ 63097 h 231444"/>
                          <a:gd name="connsiteX25" fmla="*/ 14938 w 162191"/>
                          <a:gd name="connsiteY25" fmla="*/ 94088 h 231444"/>
                          <a:gd name="connsiteX26" fmla="*/ 17236 w 162191"/>
                          <a:gd name="connsiteY26" fmla="*/ 104331 h 231444"/>
                          <a:gd name="connsiteX27" fmla="*/ 99 w 162191"/>
                          <a:gd name="connsiteY27" fmla="*/ 130725 h 231444"/>
                          <a:gd name="connsiteX28" fmla="*/ 14610 w 162191"/>
                          <a:gd name="connsiteY28" fmla="*/ 143594 h 231444"/>
                          <a:gd name="connsiteX29" fmla="*/ 51772 w 162191"/>
                          <a:gd name="connsiteY29" fmla="*/ 183252 h 231444"/>
                          <a:gd name="connsiteX30" fmla="*/ 68909 w 162191"/>
                          <a:gd name="connsiteY30" fmla="*/ 185221 h 231444"/>
                          <a:gd name="connsiteX31" fmla="*/ 75409 w 162191"/>
                          <a:gd name="connsiteY31" fmla="*/ 207020 h 231444"/>
                          <a:gd name="connsiteX32" fmla="*/ 97733 w 162191"/>
                          <a:gd name="connsiteY32" fmla="*/ 231445 h 231444"/>
                          <a:gd name="connsiteX33" fmla="*/ 106203 w 162191"/>
                          <a:gd name="connsiteY33" fmla="*/ 230066 h 231444"/>
                          <a:gd name="connsiteX34" fmla="*/ 137981 w 162191"/>
                          <a:gd name="connsiteY34" fmla="*/ 198944 h 231444"/>
                          <a:gd name="connsiteX35" fmla="*/ 144875 w 162191"/>
                          <a:gd name="connsiteY35" fmla="*/ 137357 h 231444"/>
                          <a:gd name="connsiteX36" fmla="*/ 157482 w 162191"/>
                          <a:gd name="connsiteY36" fmla="*/ 43006 h 231444"/>
                          <a:gd name="connsiteX37" fmla="*/ 82303 w 162191"/>
                          <a:gd name="connsiteY37" fmla="*/ 0 h 23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2191" h="231444">
                            <a:moveTo>
                              <a:pt x="82303" y="6566"/>
                            </a:moveTo>
                            <a:cubicBezTo>
                              <a:pt x="107844" y="6566"/>
                              <a:pt x="137719" y="23768"/>
                              <a:pt x="151769" y="46486"/>
                            </a:cubicBezTo>
                            <a:cubicBezTo>
                              <a:pt x="160436" y="60471"/>
                              <a:pt x="153345" y="109583"/>
                              <a:pt x="139097" y="134074"/>
                            </a:cubicBezTo>
                            <a:cubicBezTo>
                              <a:pt x="121764" y="163817"/>
                              <a:pt x="128920" y="192444"/>
                              <a:pt x="131153" y="199600"/>
                            </a:cubicBezTo>
                            <a:cubicBezTo>
                              <a:pt x="130365" y="203540"/>
                              <a:pt x="126228" y="216934"/>
                              <a:pt x="104102" y="223763"/>
                            </a:cubicBezTo>
                            <a:cubicBezTo>
                              <a:pt x="101738" y="224485"/>
                              <a:pt x="99506" y="224879"/>
                              <a:pt x="97536" y="224879"/>
                            </a:cubicBezTo>
                            <a:cubicBezTo>
                              <a:pt x="85389" y="224879"/>
                              <a:pt x="82303" y="209515"/>
                              <a:pt x="81844" y="206626"/>
                            </a:cubicBezTo>
                            <a:cubicBezTo>
                              <a:pt x="82041" y="199141"/>
                              <a:pt x="81253" y="182923"/>
                              <a:pt x="71141" y="179049"/>
                            </a:cubicBezTo>
                            <a:lnTo>
                              <a:pt x="70616" y="178853"/>
                            </a:lnTo>
                            <a:cubicBezTo>
                              <a:pt x="67399" y="177605"/>
                              <a:pt x="66677" y="177539"/>
                              <a:pt x="62540" y="177342"/>
                            </a:cubicBezTo>
                            <a:cubicBezTo>
                              <a:pt x="60570" y="177277"/>
                              <a:pt x="57419" y="177080"/>
                              <a:pt x="52166" y="176686"/>
                            </a:cubicBezTo>
                            <a:cubicBezTo>
                              <a:pt x="27216" y="174847"/>
                              <a:pt x="25312" y="162372"/>
                              <a:pt x="23605" y="151342"/>
                            </a:cubicBezTo>
                            <a:cubicBezTo>
                              <a:pt x="22817" y="146483"/>
                              <a:pt x="22160" y="142215"/>
                              <a:pt x="19337" y="139129"/>
                            </a:cubicBezTo>
                            <a:cubicBezTo>
                              <a:pt x="18155" y="137882"/>
                              <a:pt x="16842" y="137225"/>
                              <a:pt x="14544" y="136175"/>
                            </a:cubicBezTo>
                            <a:cubicBezTo>
                              <a:pt x="10145" y="134139"/>
                              <a:pt x="7519" y="132564"/>
                              <a:pt x="6599" y="131447"/>
                            </a:cubicBezTo>
                            <a:cubicBezTo>
                              <a:pt x="7519" y="128952"/>
                              <a:pt x="10867" y="125538"/>
                              <a:pt x="13625" y="122715"/>
                            </a:cubicBezTo>
                            <a:cubicBezTo>
                              <a:pt x="18812" y="117331"/>
                              <a:pt x="24721" y="111290"/>
                              <a:pt x="23736" y="103608"/>
                            </a:cubicBezTo>
                            <a:cubicBezTo>
                              <a:pt x="23539" y="101507"/>
                              <a:pt x="22686" y="97962"/>
                              <a:pt x="21504" y="93366"/>
                            </a:cubicBezTo>
                            <a:lnTo>
                              <a:pt x="21307" y="92512"/>
                            </a:lnTo>
                            <a:cubicBezTo>
                              <a:pt x="19468" y="84896"/>
                              <a:pt x="19337" y="74194"/>
                              <a:pt x="20913" y="64082"/>
                            </a:cubicBezTo>
                            <a:cubicBezTo>
                              <a:pt x="23802" y="45632"/>
                              <a:pt x="34438" y="13723"/>
                              <a:pt x="73702" y="7288"/>
                            </a:cubicBezTo>
                            <a:cubicBezTo>
                              <a:pt x="76394" y="6828"/>
                              <a:pt x="79283" y="6566"/>
                              <a:pt x="82303" y="6566"/>
                            </a:cubicBezTo>
                            <a:moveTo>
                              <a:pt x="82303" y="0"/>
                            </a:moveTo>
                            <a:cubicBezTo>
                              <a:pt x="79020" y="0"/>
                              <a:pt x="75803" y="263"/>
                              <a:pt x="72586" y="788"/>
                            </a:cubicBezTo>
                            <a:cubicBezTo>
                              <a:pt x="37984" y="6500"/>
                              <a:pt x="19337" y="31450"/>
                              <a:pt x="14413" y="63097"/>
                            </a:cubicBezTo>
                            <a:cubicBezTo>
                              <a:pt x="12640" y="74588"/>
                              <a:pt x="12968" y="86012"/>
                              <a:pt x="14938" y="94088"/>
                            </a:cubicBezTo>
                            <a:cubicBezTo>
                              <a:pt x="15201" y="95073"/>
                              <a:pt x="17105" y="102098"/>
                              <a:pt x="17236" y="104331"/>
                            </a:cubicBezTo>
                            <a:cubicBezTo>
                              <a:pt x="18549" y="112866"/>
                              <a:pt x="2003" y="121336"/>
                              <a:pt x="99" y="130725"/>
                            </a:cubicBezTo>
                            <a:cubicBezTo>
                              <a:pt x="-1345" y="137816"/>
                              <a:pt x="13428" y="142347"/>
                              <a:pt x="14610" y="143594"/>
                            </a:cubicBezTo>
                            <a:cubicBezTo>
                              <a:pt x="20388" y="149963"/>
                              <a:pt x="11261" y="180231"/>
                              <a:pt x="51772" y="183252"/>
                            </a:cubicBezTo>
                            <a:cubicBezTo>
                              <a:pt x="67333" y="184433"/>
                              <a:pt x="64313" y="183449"/>
                              <a:pt x="68909" y="185221"/>
                            </a:cubicBezTo>
                            <a:cubicBezTo>
                              <a:pt x="76066" y="187979"/>
                              <a:pt x="75409" y="207020"/>
                              <a:pt x="75409" y="207020"/>
                            </a:cubicBezTo>
                            <a:cubicBezTo>
                              <a:pt x="75409" y="207020"/>
                              <a:pt x="78495" y="231445"/>
                              <a:pt x="97733" y="231445"/>
                            </a:cubicBezTo>
                            <a:cubicBezTo>
                              <a:pt x="100293" y="231445"/>
                              <a:pt x="103117" y="230985"/>
                              <a:pt x="106203" y="230066"/>
                            </a:cubicBezTo>
                            <a:cubicBezTo>
                              <a:pt x="136799" y="220611"/>
                              <a:pt x="137981" y="198944"/>
                              <a:pt x="137981" y="198944"/>
                            </a:cubicBezTo>
                            <a:cubicBezTo>
                              <a:pt x="137981" y="198944"/>
                              <a:pt x="126622" y="168741"/>
                              <a:pt x="144875" y="137357"/>
                            </a:cubicBezTo>
                            <a:cubicBezTo>
                              <a:pt x="159517" y="112210"/>
                              <a:pt x="168053" y="60143"/>
                              <a:pt x="157482" y="43006"/>
                            </a:cubicBezTo>
                            <a:cubicBezTo>
                              <a:pt x="142512" y="19106"/>
                              <a:pt x="110930" y="0"/>
                              <a:pt x="82303" y="0"/>
                            </a:cubicBezTo>
                            <a:close/>
                          </a:path>
                        </a:pathLst>
                      </a:custGeom>
                      <a:solidFill>
                        <a:srgbClr val="EDBD82"/>
                      </a:solidFill>
                      <a:ln w="654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DB8017C-B569-B64F-8D21-1FB78F77FC0C}"/>
                          </a:ext>
                        </a:extLst>
                      </p:cNvPr>
                      <p:cNvSpPr/>
                      <p:nvPr/>
                    </p:nvSpPr>
                    <p:spPr>
                      <a:xfrm>
                        <a:off x="6425758" y="1869282"/>
                        <a:ext cx="20106" cy="10969"/>
                      </a:xfrm>
                      <a:custGeom>
                        <a:avLst/>
                        <a:gdLst>
                          <a:gd name="connsiteX0" fmla="*/ 1641 w 20106"/>
                          <a:gd name="connsiteY0" fmla="*/ 10921 h 10969"/>
                          <a:gd name="connsiteX1" fmla="*/ 17596 w 20106"/>
                          <a:gd name="connsiteY1" fmla="*/ 6390 h 10969"/>
                          <a:gd name="connsiteX2" fmla="*/ 13263 w 20106"/>
                          <a:gd name="connsiteY2" fmla="*/ 744 h 10969"/>
                          <a:gd name="connsiteX3" fmla="*/ 0 w 20106"/>
                          <a:gd name="connsiteY3" fmla="*/ 2188 h 10969"/>
                          <a:gd name="connsiteX4" fmla="*/ 1641 w 20106"/>
                          <a:gd name="connsiteY4" fmla="*/ 10921 h 1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06" h="10969">
                            <a:moveTo>
                              <a:pt x="1641" y="10921"/>
                            </a:moveTo>
                            <a:cubicBezTo>
                              <a:pt x="7288" y="11249"/>
                              <a:pt x="12803" y="9936"/>
                              <a:pt x="17596" y="6390"/>
                            </a:cubicBezTo>
                            <a:cubicBezTo>
                              <a:pt x="22783" y="2516"/>
                              <a:pt x="19238" y="-1751"/>
                              <a:pt x="13263" y="744"/>
                            </a:cubicBezTo>
                            <a:cubicBezTo>
                              <a:pt x="9652" y="2254"/>
                              <a:pt x="4596" y="3042"/>
                              <a:pt x="0" y="2188"/>
                            </a:cubicBezTo>
                            <a:lnTo>
                              <a:pt x="1641" y="10921"/>
                            </a:lnTo>
                            <a:close/>
                          </a:path>
                        </a:pathLst>
                      </a:custGeom>
                      <a:solidFill>
                        <a:srgbClr val="444444"/>
                      </a:solidFill>
                      <a:ln w="654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C4F2BA6-12B9-604B-A338-68A4032825E1}"/>
                          </a:ext>
                        </a:extLst>
                      </p:cNvPr>
                      <p:cNvSpPr/>
                      <p:nvPr/>
                    </p:nvSpPr>
                    <p:spPr>
                      <a:xfrm rot="-108307">
                        <a:off x="6443617" y="1817298"/>
                        <a:ext cx="14838" cy="22848"/>
                      </a:xfrm>
                      <a:custGeom>
                        <a:avLst/>
                        <a:gdLst>
                          <a:gd name="connsiteX0" fmla="*/ 14839 w 14838"/>
                          <a:gd name="connsiteY0" fmla="*/ 11424 h 22848"/>
                          <a:gd name="connsiteX1" fmla="*/ 7419 w 14838"/>
                          <a:gd name="connsiteY1" fmla="*/ 22849 h 22848"/>
                          <a:gd name="connsiteX2" fmla="*/ 0 w 14838"/>
                          <a:gd name="connsiteY2" fmla="*/ 11424 h 22848"/>
                          <a:gd name="connsiteX3" fmla="*/ 7419 w 14838"/>
                          <a:gd name="connsiteY3" fmla="*/ 0 h 22848"/>
                          <a:gd name="connsiteX4" fmla="*/ 14839 w 14838"/>
                          <a:gd name="connsiteY4" fmla="*/ 11424 h 22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8" h="22848">
                            <a:moveTo>
                              <a:pt x="14839" y="11424"/>
                            </a:moveTo>
                            <a:cubicBezTo>
                              <a:pt x="14839" y="17734"/>
                              <a:pt x="11517" y="22849"/>
                              <a:pt x="7419" y="22849"/>
                            </a:cubicBezTo>
                            <a:cubicBezTo>
                              <a:pt x="3322" y="22849"/>
                              <a:pt x="0" y="17734"/>
                              <a:pt x="0" y="11424"/>
                            </a:cubicBezTo>
                            <a:cubicBezTo>
                              <a:pt x="0" y="5115"/>
                              <a:pt x="3322" y="0"/>
                              <a:pt x="7419" y="0"/>
                            </a:cubicBezTo>
                            <a:cubicBezTo>
                              <a:pt x="11517" y="0"/>
                              <a:pt x="14839" y="5115"/>
                              <a:pt x="14839" y="11424"/>
                            </a:cubicBezTo>
                            <a:close/>
                          </a:path>
                        </a:pathLst>
                      </a:custGeom>
                      <a:solidFill>
                        <a:srgbClr val="312D2D"/>
                      </a:solidFill>
                      <a:ln w="654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48F5ECD-9348-CD47-833F-861A3A1BF95F}"/>
                          </a:ext>
                        </a:extLst>
                      </p:cNvPr>
                      <p:cNvSpPr/>
                      <p:nvPr/>
                    </p:nvSpPr>
                    <p:spPr>
                      <a:xfrm>
                        <a:off x="6437872" y="1801412"/>
                        <a:ext cx="30229" cy="16351"/>
                      </a:xfrm>
                      <a:custGeom>
                        <a:avLst/>
                        <a:gdLst>
                          <a:gd name="connsiteX0" fmla="*/ 7387 w 30229"/>
                          <a:gd name="connsiteY0" fmla="*/ 10441 h 16351"/>
                          <a:gd name="connsiteX1" fmla="*/ 1215 w 30229"/>
                          <a:gd name="connsiteY1" fmla="*/ 3612 h 16351"/>
                          <a:gd name="connsiteX2" fmla="*/ 15988 w 30229"/>
                          <a:gd name="connsiteY2" fmla="*/ 855 h 16351"/>
                          <a:gd name="connsiteX3" fmla="*/ 28923 w 30229"/>
                          <a:gd name="connsiteY3" fmla="*/ 10506 h 16351"/>
                          <a:gd name="connsiteX4" fmla="*/ 28660 w 30229"/>
                          <a:gd name="connsiteY4" fmla="*/ 16350 h 16351"/>
                          <a:gd name="connsiteX5" fmla="*/ 7387 w 30229"/>
                          <a:gd name="connsiteY5" fmla="*/ 10441 h 1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9" h="16351">
                            <a:moveTo>
                              <a:pt x="7387" y="10441"/>
                            </a:moveTo>
                            <a:cubicBezTo>
                              <a:pt x="33" y="12148"/>
                              <a:pt x="-1411" y="7289"/>
                              <a:pt x="1215" y="3612"/>
                            </a:cubicBezTo>
                            <a:cubicBezTo>
                              <a:pt x="3119" y="855"/>
                              <a:pt x="7649" y="-1247"/>
                              <a:pt x="15988" y="855"/>
                            </a:cubicBezTo>
                            <a:cubicBezTo>
                              <a:pt x="23867" y="2824"/>
                              <a:pt x="26887" y="7617"/>
                              <a:pt x="28923" y="10506"/>
                            </a:cubicBezTo>
                            <a:cubicBezTo>
                              <a:pt x="30892" y="13395"/>
                              <a:pt x="30498" y="16153"/>
                              <a:pt x="28660" y="16350"/>
                            </a:cubicBezTo>
                            <a:cubicBezTo>
                              <a:pt x="26165" y="16481"/>
                              <a:pt x="16448" y="8340"/>
                              <a:pt x="7387" y="10441"/>
                            </a:cubicBezTo>
                            <a:close/>
                          </a:path>
                        </a:pathLst>
                      </a:custGeom>
                      <a:solidFill>
                        <a:srgbClr val="454140"/>
                      </a:solidFill>
                      <a:ln w="654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73BDAF3-5E24-0E42-A020-5DD57861BA58}"/>
                          </a:ext>
                        </a:extLst>
                      </p:cNvPr>
                      <p:cNvSpPr/>
                      <p:nvPr/>
                    </p:nvSpPr>
                    <p:spPr>
                      <a:xfrm>
                        <a:off x="6407589" y="1706100"/>
                        <a:ext cx="181193" cy="165190"/>
                      </a:xfrm>
                      <a:custGeom>
                        <a:avLst/>
                        <a:gdLst>
                          <a:gd name="connsiteX0" fmla="*/ 178572 w 181193"/>
                          <a:gd name="connsiteY0" fmla="*/ 59004 h 165190"/>
                          <a:gd name="connsiteX1" fmla="*/ 146925 w 181193"/>
                          <a:gd name="connsiteY1" fmla="*/ 30509 h 165190"/>
                          <a:gd name="connsiteX2" fmla="*/ 84156 w 181193"/>
                          <a:gd name="connsiteY2" fmla="*/ 1356 h 165190"/>
                          <a:gd name="connsiteX3" fmla="*/ 46993 w 181193"/>
                          <a:gd name="connsiteY3" fmla="*/ 19478 h 165190"/>
                          <a:gd name="connsiteX4" fmla="*/ 27690 w 181193"/>
                          <a:gd name="connsiteY4" fmla="*/ 7791 h 165190"/>
                          <a:gd name="connsiteX5" fmla="*/ 17513 w 181193"/>
                          <a:gd name="connsiteY5" fmla="*/ 38913 h 165190"/>
                          <a:gd name="connsiteX6" fmla="*/ 507 w 181193"/>
                          <a:gd name="connsiteY6" fmla="*/ 62024 h 165190"/>
                          <a:gd name="connsiteX7" fmla="*/ 15674 w 181193"/>
                          <a:gd name="connsiteY7" fmla="*/ 90323 h 165190"/>
                          <a:gd name="connsiteX8" fmla="*/ 42791 w 181193"/>
                          <a:gd name="connsiteY8" fmla="*/ 72924 h 165190"/>
                          <a:gd name="connsiteX9" fmla="*/ 71287 w 181193"/>
                          <a:gd name="connsiteY9" fmla="*/ 71217 h 165190"/>
                          <a:gd name="connsiteX10" fmla="*/ 81135 w 181193"/>
                          <a:gd name="connsiteY10" fmla="*/ 66095 h 165190"/>
                          <a:gd name="connsiteX11" fmla="*/ 82317 w 181193"/>
                          <a:gd name="connsiteY11" fmla="*/ 66095 h 165190"/>
                          <a:gd name="connsiteX12" fmla="*/ 91641 w 181193"/>
                          <a:gd name="connsiteY12" fmla="*/ 116127 h 165190"/>
                          <a:gd name="connsiteX13" fmla="*/ 96368 w 181193"/>
                          <a:gd name="connsiteY13" fmla="*/ 118162 h 165190"/>
                          <a:gd name="connsiteX14" fmla="*/ 101555 w 181193"/>
                          <a:gd name="connsiteY14" fmla="*/ 110480 h 165190"/>
                          <a:gd name="connsiteX15" fmla="*/ 114030 w 181193"/>
                          <a:gd name="connsiteY15" fmla="*/ 101748 h 165190"/>
                          <a:gd name="connsiteX16" fmla="*/ 108712 w 181193"/>
                          <a:gd name="connsiteY16" fmla="*/ 136678 h 165190"/>
                          <a:gd name="connsiteX17" fmla="*/ 115606 w 181193"/>
                          <a:gd name="connsiteY17" fmla="*/ 151910 h 165190"/>
                          <a:gd name="connsiteX18" fmla="*/ 142263 w 181193"/>
                          <a:gd name="connsiteY18" fmla="*/ 165173 h 165190"/>
                          <a:gd name="connsiteX19" fmla="*/ 164981 w 181193"/>
                          <a:gd name="connsiteY19" fmla="*/ 154143 h 165190"/>
                          <a:gd name="connsiteX20" fmla="*/ 168198 w 181193"/>
                          <a:gd name="connsiteY20" fmla="*/ 130571 h 165190"/>
                          <a:gd name="connsiteX21" fmla="*/ 174961 w 181193"/>
                          <a:gd name="connsiteY21" fmla="*/ 95576 h 165190"/>
                          <a:gd name="connsiteX22" fmla="*/ 178572 w 181193"/>
                          <a:gd name="connsiteY22" fmla="*/ 59004 h 16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193" h="165190">
                            <a:moveTo>
                              <a:pt x="178572" y="59004"/>
                            </a:moveTo>
                            <a:cubicBezTo>
                              <a:pt x="168854" y="34645"/>
                              <a:pt x="146925" y="30509"/>
                              <a:pt x="146925" y="30509"/>
                            </a:cubicBezTo>
                            <a:cubicBezTo>
                              <a:pt x="146925" y="30509"/>
                              <a:pt x="138455" y="-7573"/>
                              <a:pt x="84156" y="1356"/>
                            </a:cubicBezTo>
                            <a:cubicBezTo>
                              <a:pt x="67478" y="4114"/>
                              <a:pt x="56907" y="14751"/>
                              <a:pt x="46993" y="19478"/>
                            </a:cubicBezTo>
                            <a:cubicBezTo>
                              <a:pt x="38458" y="23549"/>
                              <a:pt x="29462" y="22761"/>
                              <a:pt x="27690" y="7791"/>
                            </a:cubicBezTo>
                            <a:cubicBezTo>
                              <a:pt x="16265" y="13897"/>
                              <a:pt x="11275" y="23286"/>
                              <a:pt x="17513" y="38913"/>
                            </a:cubicBezTo>
                            <a:cubicBezTo>
                              <a:pt x="6679" y="41605"/>
                              <a:pt x="2740" y="51125"/>
                              <a:pt x="507" y="62024"/>
                            </a:cubicBezTo>
                            <a:cubicBezTo>
                              <a:pt x="-1922" y="74171"/>
                              <a:pt x="4578" y="85399"/>
                              <a:pt x="15674" y="90323"/>
                            </a:cubicBezTo>
                            <a:cubicBezTo>
                              <a:pt x="18169" y="78308"/>
                              <a:pt x="31892" y="72989"/>
                              <a:pt x="42791" y="72924"/>
                            </a:cubicBezTo>
                            <a:cubicBezTo>
                              <a:pt x="52377" y="72924"/>
                              <a:pt x="62423" y="74828"/>
                              <a:pt x="71287" y="71217"/>
                            </a:cubicBezTo>
                            <a:cubicBezTo>
                              <a:pt x="74701" y="69838"/>
                              <a:pt x="77852" y="67671"/>
                              <a:pt x="81135" y="66095"/>
                            </a:cubicBezTo>
                            <a:lnTo>
                              <a:pt x="82317" y="66095"/>
                            </a:lnTo>
                            <a:cubicBezTo>
                              <a:pt x="94004" y="72333"/>
                              <a:pt x="78640" y="99975"/>
                              <a:pt x="91641" y="116127"/>
                            </a:cubicBezTo>
                            <a:cubicBezTo>
                              <a:pt x="94201" y="119344"/>
                              <a:pt x="96368" y="118162"/>
                              <a:pt x="96368" y="118162"/>
                            </a:cubicBezTo>
                            <a:lnTo>
                              <a:pt x="101555" y="110480"/>
                            </a:lnTo>
                            <a:cubicBezTo>
                              <a:pt x="105494" y="105227"/>
                              <a:pt x="109106" y="100697"/>
                              <a:pt x="114030" y="101748"/>
                            </a:cubicBezTo>
                            <a:cubicBezTo>
                              <a:pt x="128606" y="104965"/>
                              <a:pt x="125980" y="130965"/>
                              <a:pt x="108712" y="136678"/>
                            </a:cubicBezTo>
                            <a:cubicBezTo>
                              <a:pt x="107005" y="137269"/>
                              <a:pt x="114883" y="151122"/>
                              <a:pt x="115606" y="151910"/>
                            </a:cubicBezTo>
                            <a:cubicBezTo>
                              <a:pt x="125586" y="162022"/>
                              <a:pt x="128737" y="164582"/>
                              <a:pt x="142263" y="165173"/>
                            </a:cubicBezTo>
                            <a:cubicBezTo>
                              <a:pt x="154738" y="165699"/>
                              <a:pt x="164981" y="154143"/>
                              <a:pt x="164981" y="154143"/>
                            </a:cubicBezTo>
                            <a:cubicBezTo>
                              <a:pt x="164981" y="154143"/>
                              <a:pt x="149748" y="147052"/>
                              <a:pt x="168198" y="130571"/>
                            </a:cubicBezTo>
                            <a:cubicBezTo>
                              <a:pt x="186451" y="114288"/>
                              <a:pt x="174961" y="95576"/>
                              <a:pt x="174961" y="95576"/>
                            </a:cubicBezTo>
                            <a:cubicBezTo>
                              <a:pt x="174961" y="95576"/>
                              <a:pt x="186122" y="77914"/>
                              <a:pt x="178572" y="59004"/>
                            </a:cubicBezTo>
                            <a:close/>
                          </a:path>
                        </a:pathLst>
                      </a:custGeom>
                      <a:solidFill>
                        <a:srgbClr val="454140"/>
                      </a:solidFill>
                      <a:ln w="654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36A4241-36CF-9C43-888E-7531230F3AAE}"/>
                          </a:ext>
                        </a:extLst>
                      </p:cNvPr>
                      <p:cNvSpPr/>
                      <p:nvPr/>
                    </p:nvSpPr>
                    <p:spPr>
                      <a:xfrm>
                        <a:off x="6404663" y="1703106"/>
                        <a:ext cx="187192" cy="168523"/>
                      </a:xfrm>
                      <a:custGeom>
                        <a:avLst/>
                        <a:gdLst>
                          <a:gd name="connsiteX0" fmla="*/ 184322 w 187192"/>
                          <a:gd name="connsiteY0" fmla="*/ 60881 h 168523"/>
                          <a:gd name="connsiteX1" fmla="*/ 152280 w 187192"/>
                          <a:gd name="connsiteY1" fmla="*/ 31007 h 168523"/>
                          <a:gd name="connsiteX2" fmla="*/ 86622 w 187192"/>
                          <a:gd name="connsiteY2" fmla="*/ 1395 h 168523"/>
                          <a:gd name="connsiteX3" fmla="*/ 58061 w 187192"/>
                          <a:gd name="connsiteY3" fmla="*/ 14133 h 168523"/>
                          <a:gd name="connsiteX4" fmla="*/ 48606 w 187192"/>
                          <a:gd name="connsiteY4" fmla="*/ 19779 h 168523"/>
                          <a:gd name="connsiteX5" fmla="*/ 38495 w 187192"/>
                          <a:gd name="connsiteY5" fmla="*/ 20764 h 168523"/>
                          <a:gd name="connsiteX6" fmla="*/ 33636 w 187192"/>
                          <a:gd name="connsiteY6" fmla="*/ 10456 h 168523"/>
                          <a:gd name="connsiteX7" fmla="*/ 33111 w 187192"/>
                          <a:gd name="connsiteY7" fmla="*/ 6057 h 168523"/>
                          <a:gd name="connsiteX8" fmla="*/ 29172 w 187192"/>
                          <a:gd name="connsiteY8" fmla="*/ 8158 h 168523"/>
                          <a:gd name="connsiteX9" fmla="*/ 16500 w 187192"/>
                          <a:gd name="connsiteY9" fmla="*/ 40002 h 168523"/>
                          <a:gd name="connsiteX10" fmla="*/ 479 w 187192"/>
                          <a:gd name="connsiteY10" fmla="*/ 64493 h 168523"/>
                          <a:gd name="connsiteX11" fmla="*/ 17419 w 187192"/>
                          <a:gd name="connsiteY11" fmla="*/ 96205 h 168523"/>
                          <a:gd name="connsiteX12" fmla="*/ 19520 w 187192"/>
                          <a:gd name="connsiteY12" fmla="*/ 90427 h 168523"/>
                          <a:gd name="connsiteX13" fmla="*/ 6388 w 187192"/>
                          <a:gd name="connsiteY13" fmla="*/ 65674 h 168523"/>
                          <a:gd name="connsiteX14" fmla="*/ 21096 w 187192"/>
                          <a:gd name="connsiteY14" fmla="*/ 44861 h 168523"/>
                          <a:gd name="connsiteX15" fmla="*/ 24510 w 187192"/>
                          <a:gd name="connsiteY15" fmla="*/ 44007 h 168523"/>
                          <a:gd name="connsiteX16" fmla="*/ 23197 w 187192"/>
                          <a:gd name="connsiteY16" fmla="*/ 40790 h 168523"/>
                          <a:gd name="connsiteX17" fmla="*/ 28384 w 187192"/>
                          <a:gd name="connsiteY17" fmla="*/ 15709 h 168523"/>
                          <a:gd name="connsiteX18" fmla="*/ 35540 w 187192"/>
                          <a:gd name="connsiteY18" fmla="*/ 26083 h 168523"/>
                          <a:gd name="connsiteX19" fmla="*/ 51167 w 187192"/>
                          <a:gd name="connsiteY19" fmla="*/ 25229 h 168523"/>
                          <a:gd name="connsiteX20" fmla="*/ 61344 w 187192"/>
                          <a:gd name="connsiteY20" fmla="*/ 19188 h 168523"/>
                          <a:gd name="connsiteX21" fmla="*/ 87542 w 187192"/>
                          <a:gd name="connsiteY21" fmla="*/ 7304 h 168523"/>
                          <a:gd name="connsiteX22" fmla="*/ 146831 w 187192"/>
                          <a:gd name="connsiteY22" fmla="*/ 34159 h 168523"/>
                          <a:gd name="connsiteX23" fmla="*/ 147290 w 187192"/>
                          <a:gd name="connsiteY23" fmla="*/ 36063 h 168523"/>
                          <a:gd name="connsiteX24" fmla="*/ 149260 w 187192"/>
                          <a:gd name="connsiteY24" fmla="*/ 36457 h 168523"/>
                          <a:gd name="connsiteX25" fmla="*/ 178609 w 187192"/>
                          <a:gd name="connsiteY25" fmla="*/ 63114 h 168523"/>
                          <a:gd name="connsiteX26" fmla="*/ 175458 w 187192"/>
                          <a:gd name="connsiteY26" fmla="*/ 96993 h 168523"/>
                          <a:gd name="connsiteX27" fmla="*/ 174473 w 187192"/>
                          <a:gd name="connsiteY27" fmla="*/ 98569 h 168523"/>
                          <a:gd name="connsiteX28" fmla="*/ 175392 w 187192"/>
                          <a:gd name="connsiteY28" fmla="*/ 100145 h 168523"/>
                          <a:gd name="connsiteX29" fmla="*/ 169220 w 187192"/>
                          <a:gd name="connsiteY29" fmla="*/ 131332 h 168523"/>
                          <a:gd name="connsiteX30" fmla="*/ 159897 w 187192"/>
                          <a:gd name="connsiteY30" fmla="*/ 152803 h 168523"/>
                          <a:gd name="connsiteX31" fmla="*/ 163442 w 187192"/>
                          <a:gd name="connsiteY31" fmla="*/ 157727 h 168523"/>
                          <a:gd name="connsiteX32" fmla="*/ 140002 w 187192"/>
                          <a:gd name="connsiteY32" fmla="*/ 166197 h 168523"/>
                          <a:gd name="connsiteX33" fmla="*/ 151230 w 187192"/>
                          <a:gd name="connsiteY33" fmla="*/ 168495 h 168523"/>
                          <a:gd name="connsiteX34" fmla="*/ 174801 w 187192"/>
                          <a:gd name="connsiteY34" fmla="*/ 153919 h 168523"/>
                          <a:gd name="connsiteX35" fmla="*/ 165215 w 187192"/>
                          <a:gd name="connsiteY35" fmla="*/ 149191 h 168523"/>
                          <a:gd name="connsiteX36" fmla="*/ 173291 w 187192"/>
                          <a:gd name="connsiteY36" fmla="*/ 135863 h 168523"/>
                          <a:gd name="connsiteX37" fmla="*/ 181498 w 187192"/>
                          <a:gd name="connsiteY37" fmla="*/ 98635 h 168523"/>
                          <a:gd name="connsiteX38" fmla="*/ 184322 w 187192"/>
                          <a:gd name="connsiteY38" fmla="*/ 60881 h 16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7192" h="168523">
                            <a:moveTo>
                              <a:pt x="184322" y="60881"/>
                            </a:moveTo>
                            <a:cubicBezTo>
                              <a:pt x="175655" y="39149"/>
                              <a:pt x="158058" y="32583"/>
                              <a:pt x="152280" y="31007"/>
                            </a:cubicBezTo>
                            <a:cubicBezTo>
                              <a:pt x="149588" y="23062"/>
                              <a:pt x="135932" y="-6746"/>
                              <a:pt x="86622" y="1395"/>
                            </a:cubicBezTo>
                            <a:cubicBezTo>
                              <a:pt x="74607" y="3365"/>
                              <a:pt x="65809" y="9077"/>
                              <a:pt x="58061" y="14133"/>
                            </a:cubicBezTo>
                            <a:cubicBezTo>
                              <a:pt x="54713" y="16300"/>
                              <a:pt x="51561" y="18335"/>
                              <a:pt x="48606" y="19779"/>
                            </a:cubicBezTo>
                            <a:cubicBezTo>
                              <a:pt x="46243" y="20896"/>
                              <a:pt x="41712" y="22537"/>
                              <a:pt x="38495" y="20764"/>
                            </a:cubicBezTo>
                            <a:cubicBezTo>
                              <a:pt x="35278" y="18992"/>
                              <a:pt x="34030" y="14198"/>
                              <a:pt x="33636" y="10456"/>
                            </a:cubicBezTo>
                            <a:lnTo>
                              <a:pt x="33111" y="6057"/>
                            </a:lnTo>
                            <a:lnTo>
                              <a:pt x="29172" y="8158"/>
                            </a:lnTo>
                            <a:cubicBezTo>
                              <a:pt x="16106" y="15118"/>
                              <a:pt x="11904" y="25820"/>
                              <a:pt x="16500" y="40002"/>
                            </a:cubicBezTo>
                            <a:cubicBezTo>
                              <a:pt x="6717" y="44336"/>
                              <a:pt x="2186" y="54709"/>
                              <a:pt x="479" y="64493"/>
                            </a:cubicBezTo>
                            <a:cubicBezTo>
                              <a:pt x="-1885" y="77821"/>
                              <a:pt x="4615" y="90493"/>
                              <a:pt x="17419" y="96205"/>
                            </a:cubicBezTo>
                            <a:lnTo>
                              <a:pt x="19520" y="90427"/>
                            </a:lnTo>
                            <a:cubicBezTo>
                              <a:pt x="11378" y="85372"/>
                              <a:pt x="4944" y="75063"/>
                              <a:pt x="6388" y="65674"/>
                            </a:cubicBezTo>
                            <a:cubicBezTo>
                              <a:pt x="8358" y="53265"/>
                              <a:pt x="13282" y="46831"/>
                              <a:pt x="21096" y="44861"/>
                            </a:cubicBezTo>
                            <a:lnTo>
                              <a:pt x="24510" y="44007"/>
                            </a:lnTo>
                            <a:lnTo>
                              <a:pt x="23197" y="40790"/>
                            </a:lnTo>
                            <a:cubicBezTo>
                              <a:pt x="18666" y="29365"/>
                              <a:pt x="20242" y="21487"/>
                              <a:pt x="28384" y="15709"/>
                            </a:cubicBezTo>
                            <a:cubicBezTo>
                              <a:pt x="29697" y="20699"/>
                              <a:pt x="32061" y="24178"/>
                              <a:pt x="35540" y="26083"/>
                            </a:cubicBezTo>
                            <a:cubicBezTo>
                              <a:pt x="39743" y="28381"/>
                              <a:pt x="45192" y="28118"/>
                              <a:pt x="51167" y="25229"/>
                            </a:cubicBezTo>
                            <a:cubicBezTo>
                              <a:pt x="54516" y="23653"/>
                              <a:pt x="57798" y="21487"/>
                              <a:pt x="61344" y="19188"/>
                            </a:cubicBezTo>
                            <a:cubicBezTo>
                              <a:pt x="68566" y="14461"/>
                              <a:pt x="76774" y="9077"/>
                              <a:pt x="87542" y="7304"/>
                            </a:cubicBezTo>
                            <a:cubicBezTo>
                              <a:pt x="138230" y="-1034"/>
                              <a:pt x="146503" y="32714"/>
                              <a:pt x="146831" y="34159"/>
                            </a:cubicBezTo>
                            <a:lnTo>
                              <a:pt x="147290" y="36063"/>
                            </a:lnTo>
                            <a:lnTo>
                              <a:pt x="149260" y="36457"/>
                            </a:lnTo>
                            <a:cubicBezTo>
                              <a:pt x="150114" y="36588"/>
                              <a:pt x="169680" y="40659"/>
                              <a:pt x="178609" y="63114"/>
                            </a:cubicBezTo>
                            <a:cubicBezTo>
                              <a:pt x="185438" y="80316"/>
                              <a:pt x="175523" y="96862"/>
                              <a:pt x="175458" y="96993"/>
                            </a:cubicBezTo>
                            <a:lnTo>
                              <a:pt x="174473" y="98569"/>
                            </a:lnTo>
                            <a:lnTo>
                              <a:pt x="175392" y="100145"/>
                            </a:lnTo>
                            <a:cubicBezTo>
                              <a:pt x="175786" y="100801"/>
                              <a:pt x="185241" y="116953"/>
                              <a:pt x="169220" y="131332"/>
                            </a:cubicBezTo>
                            <a:cubicBezTo>
                              <a:pt x="158255" y="141115"/>
                              <a:pt x="158124" y="148404"/>
                              <a:pt x="159897" y="152803"/>
                            </a:cubicBezTo>
                            <a:cubicBezTo>
                              <a:pt x="160685" y="154772"/>
                              <a:pt x="162063" y="156479"/>
                              <a:pt x="163442" y="157727"/>
                            </a:cubicBezTo>
                            <a:cubicBezTo>
                              <a:pt x="157533" y="165869"/>
                              <a:pt x="140002" y="166197"/>
                              <a:pt x="140002" y="166197"/>
                            </a:cubicBezTo>
                            <a:cubicBezTo>
                              <a:pt x="143679" y="168954"/>
                              <a:pt x="150376" y="168495"/>
                              <a:pt x="151230" y="168495"/>
                            </a:cubicBezTo>
                            <a:cubicBezTo>
                              <a:pt x="170336" y="168035"/>
                              <a:pt x="174801" y="153919"/>
                              <a:pt x="174801" y="153919"/>
                            </a:cubicBezTo>
                            <a:cubicBezTo>
                              <a:pt x="174801" y="153919"/>
                              <a:pt x="166922" y="155889"/>
                              <a:pt x="165215" y="149191"/>
                            </a:cubicBezTo>
                            <a:cubicBezTo>
                              <a:pt x="164296" y="145712"/>
                              <a:pt x="167513" y="140984"/>
                              <a:pt x="173291" y="135863"/>
                            </a:cubicBezTo>
                            <a:cubicBezTo>
                              <a:pt x="189968" y="121024"/>
                              <a:pt x="183928" y="103953"/>
                              <a:pt x="181498" y="98635"/>
                            </a:cubicBezTo>
                            <a:cubicBezTo>
                              <a:pt x="184125" y="93776"/>
                              <a:pt x="191084" y="77887"/>
                              <a:pt x="184322" y="60881"/>
                            </a:cubicBezTo>
                            <a:close/>
                          </a:path>
                        </a:pathLst>
                      </a:custGeom>
                      <a:solidFill>
                        <a:srgbClr val="1F1A1A"/>
                      </a:solidFill>
                      <a:ln w="654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EFD3762-C1D0-2E4F-8F73-BA332ADD22A4}"/>
                          </a:ext>
                        </a:extLst>
                      </p:cNvPr>
                      <p:cNvSpPr/>
                      <p:nvPr/>
                    </p:nvSpPr>
                    <p:spPr>
                      <a:xfrm>
                        <a:off x="6449264" y="1907582"/>
                        <a:ext cx="125538" cy="247005"/>
                      </a:xfrm>
                      <a:custGeom>
                        <a:avLst/>
                        <a:gdLst>
                          <a:gd name="connsiteX0" fmla="*/ 23768 w 125538"/>
                          <a:gd name="connsiteY0" fmla="*/ 246940 h 247005"/>
                          <a:gd name="connsiteX1" fmla="*/ 0 w 125538"/>
                          <a:gd name="connsiteY1" fmla="*/ 218313 h 247005"/>
                          <a:gd name="connsiteX2" fmla="*/ 14116 w 125538"/>
                          <a:gd name="connsiteY2" fmla="*/ 70911 h 247005"/>
                          <a:gd name="connsiteX3" fmla="*/ 43137 w 125538"/>
                          <a:gd name="connsiteY3" fmla="*/ 10308 h 247005"/>
                          <a:gd name="connsiteX4" fmla="*/ 73143 w 125538"/>
                          <a:gd name="connsiteY4" fmla="*/ 131 h 247005"/>
                          <a:gd name="connsiteX5" fmla="*/ 76163 w 125538"/>
                          <a:gd name="connsiteY5" fmla="*/ 0 h 247005"/>
                          <a:gd name="connsiteX6" fmla="*/ 104593 w 125538"/>
                          <a:gd name="connsiteY6" fmla="*/ 14248 h 247005"/>
                          <a:gd name="connsiteX7" fmla="*/ 114967 w 125538"/>
                          <a:gd name="connsiteY7" fmla="*/ 51279 h 247005"/>
                          <a:gd name="connsiteX8" fmla="*/ 125538 w 125538"/>
                          <a:gd name="connsiteY8" fmla="*/ 218576 h 247005"/>
                          <a:gd name="connsiteX9" fmla="*/ 101770 w 125538"/>
                          <a:gd name="connsiteY9" fmla="*/ 247006 h 247005"/>
                          <a:gd name="connsiteX10" fmla="*/ 23768 w 125538"/>
                          <a:gd name="connsiteY10" fmla="*/ 247006 h 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538" h="247005">
                            <a:moveTo>
                              <a:pt x="23768" y="246940"/>
                            </a:moveTo>
                            <a:cubicBezTo>
                              <a:pt x="10702" y="246940"/>
                              <a:pt x="0" y="234071"/>
                              <a:pt x="0" y="218313"/>
                            </a:cubicBezTo>
                            <a:lnTo>
                              <a:pt x="14116" y="70911"/>
                            </a:lnTo>
                            <a:cubicBezTo>
                              <a:pt x="17071" y="42875"/>
                              <a:pt x="31319" y="18713"/>
                              <a:pt x="43137" y="10308"/>
                            </a:cubicBezTo>
                            <a:cubicBezTo>
                              <a:pt x="55153" y="1707"/>
                              <a:pt x="72946" y="197"/>
                              <a:pt x="73143" y="131"/>
                            </a:cubicBezTo>
                            <a:cubicBezTo>
                              <a:pt x="74062" y="66"/>
                              <a:pt x="75113" y="0"/>
                              <a:pt x="76163" y="0"/>
                            </a:cubicBezTo>
                            <a:cubicBezTo>
                              <a:pt x="83123" y="0"/>
                              <a:pt x="96123" y="1838"/>
                              <a:pt x="104593" y="14248"/>
                            </a:cubicBezTo>
                            <a:cubicBezTo>
                              <a:pt x="109649" y="21601"/>
                              <a:pt x="113982" y="37162"/>
                              <a:pt x="114967" y="51279"/>
                            </a:cubicBezTo>
                            <a:lnTo>
                              <a:pt x="125538" y="218576"/>
                            </a:lnTo>
                            <a:cubicBezTo>
                              <a:pt x="125538" y="234137"/>
                              <a:pt x="114902" y="247006"/>
                              <a:pt x="101770" y="247006"/>
                            </a:cubicBezTo>
                            <a:lnTo>
                              <a:pt x="23768" y="247006"/>
                            </a:lnTo>
                            <a:close/>
                          </a:path>
                        </a:pathLst>
                      </a:custGeom>
                      <a:solidFill>
                        <a:srgbClr val="F78C1F"/>
                      </a:solidFill>
                      <a:ln w="654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2001642-EABF-EB4B-8AEE-8128EDD4E44B}"/>
                          </a:ext>
                        </a:extLst>
                      </p:cNvPr>
                      <p:cNvSpPr/>
                      <p:nvPr/>
                    </p:nvSpPr>
                    <p:spPr>
                      <a:xfrm>
                        <a:off x="6446047" y="1904299"/>
                        <a:ext cx="132169" cy="253505"/>
                      </a:xfrm>
                      <a:custGeom>
                        <a:avLst/>
                        <a:gdLst>
                          <a:gd name="connsiteX0" fmla="*/ 79446 w 132169"/>
                          <a:gd name="connsiteY0" fmla="*/ 6566 h 253505"/>
                          <a:gd name="connsiteX1" fmla="*/ 105184 w 132169"/>
                          <a:gd name="connsiteY1" fmla="*/ 19369 h 253505"/>
                          <a:gd name="connsiteX2" fmla="*/ 114967 w 132169"/>
                          <a:gd name="connsiteY2" fmla="*/ 54693 h 253505"/>
                          <a:gd name="connsiteX3" fmla="*/ 125473 w 132169"/>
                          <a:gd name="connsiteY3" fmla="*/ 221793 h 253505"/>
                          <a:gd name="connsiteX4" fmla="*/ 105053 w 132169"/>
                          <a:gd name="connsiteY4" fmla="*/ 246940 h 253505"/>
                          <a:gd name="connsiteX5" fmla="*/ 26920 w 132169"/>
                          <a:gd name="connsiteY5" fmla="*/ 246940 h 253505"/>
                          <a:gd name="connsiteX6" fmla="*/ 6500 w 132169"/>
                          <a:gd name="connsiteY6" fmla="*/ 221859 h 253505"/>
                          <a:gd name="connsiteX7" fmla="*/ 20617 w 132169"/>
                          <a:gd name="connsiteY7" fmla="*/ 74522 h 253505"/>
                          <a:gd name="connsiteX8" fmla="*/ 48324 w 132169"/>
                          <a:gd name="connsiteY8" fmla="*/ 16218 h 253505"/>
                          <a:gd name="connsiteX9" fmla="*/ 76623 w 132169"/>
                          <a:gd name="connsiteY9" fmla="*/ 6631 h 253505"/>
                          <a:gd name="connsiteX10" fmla="*/ 79446 w 132169"/>
                          <a:gd name="connsiteY10" fmla="*/ 6566 h 253505"/>
                          <a:gd name="connsiteX11" fmla="*/ 79446 w 132169"/>
                          <a:gd name="connsiteY11" fmla="*/ 0 h 253505"/>
                          <a:gd name="connsiteX12" fmla="*/ 76163 w 132169"/>
                          <a:gd name="connsiteY12" fmla="*/ 131 h 253505"/>
                          <a:gd name="connsiteX13" fmla="*/ 44516 w 132169"/>
                          <a:gd name="connsiteY13" fmla="*/ 10899 h 253505"/>
                          <a:gd name="connsiteX14" fmla="*/ 14116 w 132169"/>
                          <a:gd name="connsiteY14" fmla="*/ 73865 h 253505"/>
                          <a:gd name="connsiteX15" fmla="*/ 0 w 132169"/>
                          <a:gd name="connsiteY15" fmla="*/ 221596 h 253505"/>
                          <a:gd name="connsiteX16" fmla="*/ 27051 w 132169"/>
                          <a:gd name="connsiteY16" fmla="*/ 253506 h 253505"/>
                          <a:gd name="connsiteX17" fmla="*/ 105119 w 132169"/>
                          <a:gd name="connsiteY17" fmla="*/ 253506 h 253505"/>
                          <a:gd name="connsiteX18" fmla="*/ 132170 w 132169"/>
                          <a:gd name="connsiteY18" fmla="*/ 221596 h 253505"/>
                          <a:gd name="connsiteX19" fmla="*/ 121599 w 132169"/>
                          <a:gd name="connsiteY19" fmla="*/ 54299 h 253505"/>
                          <a:gd name="connsiteX20" fmla="*/ 110699 w 132169"/>
                          <a:gd name="connsiteY20" fmla="*/ 15692 h 253505"/>
                          <a:gd name="connsiteX21" fmla="*/ 79446 w 132169"/>
                          <a:gd name="connsiteY21" fmla="*/ 0 h 25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169" h="253505">
                            <a:moveTo>
                              <a:pt x="79446" y="6566"/>
                            </a:moveTo>
                            <a:cubicBezTo>
                              <a:pt x="87194" y="6566"/>
                              <a:pt x="97962" y="8798"/>
                              <a:pt x="105184" y="19369"/>
                            </a:cubicBezTo>
                            <a:cubicBezTo>
                              <a:pt x="109912" y="26329"/>
                              <a:pt x="114048" y="41168"/>
                              <a:pt x="114967" y="54693"/>
                            </a:cubicBezTo>
                            <a:lnTo>
                              <a:pt x="125473" y="221793"/>
                            </a:lnTo>
                            <a:cubicBezTo>
                              <a:pt x="125407" y="235712"/>
                              <a:pt x="116215" y="246940"/>
                              <a:pt x="105053" y="246940"/>
                            </a:cubicBezTo>
                            <a:lnTo>
                              <a:pt x="26920" y="246940"/>
                            </a:lnTo>
                            <a:cubicBezTo>
                              <a:pt x="15692" y="246940"/>
                              <a:pt x="6566" y="235712"/>
                              <a:pt x="6500" y="221859"/>
                            </a:cubicBezTo>
                            <a:lnTo>
                              <a:pt x="20617" y="74522"/>
                            </a:lnTo>
                            <a:cubicBezTo>
                              <a:pt x="23374" y="48390"/>
                              <a:pt x="36834" y="24359"/>
                              <a:pt x="48324" y="16218"/>
                            </a:cubicBezTo>
                            <a:cubicBezTo>
                              <a:pt x="59618" y="8207"/>
                              <a:pt x="76492" y="6697"/>
                              <a:pt x="76623" y="6631"/>
                            </a:cubicBezTo>
                            <a:cubicBezTo>
                              <a:pt x="77476" y="6631"/>
                              <a:pt x="78461" y="6566"/>
                              <a:pt x="79446" y="6566"/>
                            </a:cubicBezTo>
                            <a:moveTo>
                              <a:pt x="79446" y="0"/>
                            </a:moveTo>
                            <a:cubicBezTo>
                              <a:pt x="78264" y="0"/>
                              <a:pt x="77214" y="66"/>
                              <a:pt x="76163" y="131"/>
                            </a:cubicBezTo>
                            <a:cubicBezTo>
                              <a:pt x="76163" y="131"/>
                              <a:pt x="57516" y="1641"/>
                              <a:pt x="44516" y="10899"/>
                            </a:cubicBezTo>
                            <a:cubicBezTo>
                              <a:pt x="30728" y="20748"/>
                              <a:pt x="16940" y="46880"/>
                              <a:pt x="14116" y="73865"/>
                            </a:cubicBezTo>
                            <a:lnTo>
                              <a:pt x="0" y="221596"/>
                            </a:lnTo>
                            <a:cubicBezTo>
                              <a:pt x="0" y="239258"/>
                              <a:pt x="12081" y="253506"/>
                              <a:pt x="27051" y="253506"/>
                            </a:cubicBezTo>
                            <a:lnTo>
                              <a:pt x="105119" y="253506"/>
                            </a:lnTo>
                            <a:cubicBezTo>
                              <a:pt x="120023" y="253506"/>
                              <a:pt x="132170" y="239192"/>
                              <a:pt x="132170" y="221596"/>
                            </a:cubicBezTo>
                            <a:lnTo>
                              <a:pt x="121599" y="54299"/>
                            </a:lnTo>
                            <a:cubicBezTo>
                              <a:pt x="120679" y="40248"/>
                              <a:pt x="116412" y="23965"/>
                              <a:pt x="110699" y="15692"/>
                            </a:cubicBezTo>
                            <a:cubicBezTo>
                              <a:pt x="102098" y="3217"/>
                              <a:pt x="89229" y="0"/>
                              <a:pt x="79446" y="0"/>
                            </a:cubicBezTo>
                            <a:close/>
                          </a:path>
                        </a:pathLst>
                      </a:custGeom>
                      <a:solidFill>
                        <a:srgbClr val="DA6727"/>
                      </a:solidFill>
                      <a:ln w="654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332D0EF3-D8F0-7F4A-B7E2-4ED2B9F8F2E7}"/>
                          </a:ext>
                        </a:extLst>
                      </p:cNvPr>
                      <p:cNvSpPr/>
                      <p:nvPr/>
                    </p:nvSpPr>
                    <p:spPr>
                      <a:xfrm>
                        <a:off x="6493479" y="1984074"/>
                        <a:ext cx="65485" cy="178195"/>
                      </a:xfrm>
                      <a:custGeom>
                        <a:avLst/>
                        <a:gdLst>
                          <a:gd name="connsiteX0" fmla="*/ 14943 w 65485"/>
                          <a:gd name="connsiteY0" fmla="*/ 178196 h 178195"/>
                          <a:gd name="connsiteX1" fmla="*/ 8837 w 65485"/>
                          <a:gd name="connsiteY1" fmla="*/ 176883 h 178195"/>
                          <a:gd name="connsiteX2" fmla="*/ 2862 w 65485"/>
                          <a:gd name="connsiteY2" fmla="*/ 152589 h 178195"/>
                          <a:gd name="connsiteX3" fmla="*/ 24857 w 65485"/>
                          <a:gd name="connsiteY3" fmla="*/ 91330 h 178195"/>
                          <a:gd name="connsiteX4" fmla="*/ 24989 w 65485"/>
                          <a:gd name="connsiteY4" fmla="*/ 89689 h 178195"/>
                          <a:gd name="connsiteX5" fmla="*/ 11397 w 65485"/>
                          <a:gd name="connsiteY5" fmla="*/ 6369 h 178195"/>
                          <a:gd name="connsiteX6" fmla="*/ 50661 w 65485"/>
                          <a:gd name="connsiteY6" fmla="*/ 0 h 178195"/>
                          <a:gd name="connsiteX7" fmla="*/ 64909 w 65485"/>
                          <a:gd name="connsiteY7" fmla="*/ 87588 h 178195"/>
                          <a:gd name="connsiteX8" fmla="*/ 63136 w 65485"/>
                          <a:gd name="connsiteY8" fmla="*/ 101967 h 178195"/>
                          <a:gd name="connsiteX9" fmla="*/ 62873 w 65485"/>
                          <a:gd name="connsiteY9" fmla="*/ 102492 h 178195"/>
                          <a:gd name="connsiteX10" fmla="*/ 32408 w 65485"/>
                          <a:gd name="connsiteY10" fmla="*/ 163423 h 178195"/>
                          <a:gd name="connsiteX11" fmla="*/ 14943 w 65485"/>
                          <a:gd name="connsiteY11" fmla="*/ 178196 h 17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85" h="178195">
                            <a:moveTo>
                              <a:pt x="14943" y="178196"/>
                            </a:moveTo>
                            <a:cubicBezTo>
                              <a:pt x="12973" y="178196"/>
                              <a:pt x="10872" y="177736"/>
                              <a:pt x="8837" y="176883"/>
                            </a:cubicBezTo>
                            <a:cubicBezTo>
                              <a:pt x="-421" y="172878"/>
                              <a:pt x="-2391" y="164670"/>
                              <a:pt x="2862" y="152589"/>
                            </a:cubicBezTo>
                            <a:lnTo>
                              <a:pt x="24857" y="91330"/>
                            </a:lnTo>
                            <a:cubicBezTo>
                              <a:pt x="25054" y="90805"/>
                              <a:pt x="25120" y="90214"/>
                              <a:pt x="24989" y="89689"/>
                            </a:cubicBezTo>
                            <a:lnTo>
                              <a:pt x="11397" y="6369"/>
                            </a:lnTo>
                            <a:lnTo>
                              <a:pt x="50661" y="0"/>
                            </a:lnTo>
                            <a:lnTo>
                              <a:pt x="64909" y="87588"/>
                            </a:lnTo>
                            <a:cubicBezTo>
                              <a:pt x="66091" y="92578"/>
                              <a:pt x="65434" y="97568"/>
                              <a:pt x="63136" y="101967"/>
                            </a:cubicBezTo>
                            <a:cubicBezTo>
                              <a:pt x="63070" y="102164"/>
                              <a:pt x="62939" y="102361"/>
                              <a:pt x="62873" y="102492"/>
                            </a:cubicBezTo>
                            <a:lnTo>
                              <a:pt x="32408" y="163423"/>
                            </a:lnTo>
                            <a:cubicBezTo>
                              <a:pt x="28469" y="172681"/>
                              <a:pt x="21903" y="178196"/>
                              <a:pt x="14943" y="178196"/>
                            </a:cubicBezTo>
                            <a:close/>
                          </a:path>
                        </a:pathLst>
                      </a:custGeom>
                      <a:solidFill>
                        <a:srgbClr val="FFD29C"/>
                      </a:solidFill>
                      <a:ln w="654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2A2EBED-6A83-C646-A9B7-EB2DA713D0C0}"/>
                          </a:ext>
                        </a:extLst>
                      </p:cNvPr>
                      <p:cNvSpPr/>
                      <p:nvPr/>
                    </p:nvSpPr>
                    <p:spPr>
                      <a:xfrm>
                        <a:off x="6490226" y="1980200"/>
                        <a:ext cx="72096" cy="185352"/>
                      </a:xfrm>
                      <a:custGeom>
                        <a:avLst/>
                        <a:gdLst>
                          <a:gd name="connsiteX0" fmla="*/ 51288 w 72096"/>
                          <a:gd name="connsiteY0" fmla="*/ 7551 h 185352"/>
                          <a:gd name="connsiteX1" fmla="*/ 65010 w 72096"/>
                          <a:gd name="connsiteY1" fmla="*/ 91856 h 185352"/>
                          <a:gd name="connsiteX2" fmla="*/ 65142 w 72096"/>
                          <a:gd name="connsiteY2" fmla="*/ 92381 h 185352"/>
                          <a:gd name="connsiteX3" fmla="*/ 63631 w 72096"/>
                          <a:gd name="connsiteY3" fmla="*/ 104199 h 185352"/>
                          <a:gd name="connsiteX4" fmla="*/ 63303 w 72096"/>
                          <a:gd name="connsiteY4" fmla="*/ 104987 h 185352"/>
                          <a:gd name="connsiteX5" fmla="*/ 32969 w 72096"/>
                          <a:gd name="connsiteY5" fmla="*/ 165721 h 185352"/>
                          <a:gd name="connsiteX6" fmla="*/ 32838 w 72096"/>
                          <a:gd name="connsiteY6" fmla="*/ 166049 h 185352"/>
                          <a:gd name="connsiteX7" fmla="*/ 18327 w 72096"/>
                          <a:gd name="connsiteY7" fmla="*/ 178787 h 185352"/>
                          <a:gd name="connsiteX8" fmla="*/ 13534 w 72096"/>
                          <a:gd name="connsiteY8" fmla="*/ 177736 h 185352"/>
                          <a:gd name="connsiteX9" fmla="*/ 7034 w 72096"/>
                          <a:gd name="connsiteY9" fmla="*/ 170777 h 185352"/>
                          <a:gd name="connsiteX10" fmla="*/ 9267 w 72096"/>
                          <a:gd name="connsiteY10" fmla="*/ 157776 h 185352"/>
                          <a:gd name="connsiteX11" fmla="*/ 9398 w 72096"/>
                          <a:gd name="connsiteY11" fmla="*/ 157382 h 185352"/>
                          <a:gd name="connsiteX12" fmla="*/ 31328 w 72096"/>
                          <a:gd name="connsiteY12" fmla="*/ 96320 h 185352"/>
                          <a:gd name="connsiteX13" fmla="*/ 31656 w 72096"/>
                          <a:gd name="connsiteY13" fmla="*/ 93037 h 185352"/>
                          <a:gd name="connsiteX14" fmla="*/ 18590 w 72096"/>
                          <a:gd name="connsiteY14" fmla="*/ 12935 h 185352"/>
                          <a:gd name="connsiteX15" fmla="*/ 51288 w 72096"/>
                          <a:gd name="connsiteY15" fmla="*/ 7551 h 185352"/>
                          <a:gd name="connsiteX16" fmla="*/ 56672 w 72096"/>
                          <a:gd name="connsiteY16" fmla="*/ 0 h 185352"/>
                          <a:gd name="connsiteX17" fmla="*/ 10908 w 72096"/>
                          <a:gd name="connsiteY17" fmla="*/ 7419 h 185352"/>
                          <a:gd name="connsiteX18" fmla="*/ 25025 w 72096"/>
                          <a:gd name="connsiteY18" fmla="*/ 94022 h 185352"/>
                          <a:gd name="connsiteX19" fmla="*/ 3095 w 72096"/>
                          <a:gd name="connsiteY19" fmla="*/ 155084 h 185352"/>
                          <a:gd name="connsiteX20" fmla="*/ 10777 w 72096"/>
                          <a:gd name="connsiteY20" fmla="*/ 183711 h 185352"/>
                          <a:gd name="connsiteX21" fmla="*/ 18196 w 72096"/>
                          <a:gd name="connsiteY21" fmla="*/ 185353 h 185352"/>
                          <a:gd name="connsiteX22" fmla="*/ 38747 w 72096"/>
                          <a:gd name="connsiteY22" fmla="*/ 168676 h 185352"/>
                          <a:gd name="connsiteX23" fmla="*/ 69409 w 72096"/>
                          <a:gd name="connsiteY23" fmla="*/ 107285 h 185352"/>
                          <a:gd name="connsiteX24" fmla="*/ 69344 w 72096"/>
                          <a:gd name="connsiteY24" fmla="*/ 107285 h 185352"/>
                          <a:gd name="connsiteX25" fmla="*/ 71445 w 72096"/>
                          <a:gd name="connsiteY25" fmla="*/ 90805 h 185352"/>
                          <a:gd name="connsiteX26" fmla="*/ 56672 w 72096"/>
                          <a:gd name="connsiteY26" fmla="*/ 0 h 18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96" h="185352">
                            <a:moveTo>
                              <a:pt x="51288" y="7551"/>
                            </a:moveTo>
                            <a:lnTo>
                              <a:pt x="65010" y="91856"/>
                            </a:lnTo>
                            <a:cubicBezTo>
                              <a:pt x="65010" y="92053"/>
                              <a:pt x="65076" y="92184"/>
                              <a:pt x="65142" y="92381"/>
                            </a:cubicBezTo>
                            <a:cubicBezTo>
                              <a:pt x="66127" y="96320"/>
                              <a:pt x="65536" y="100522"/>
                              <a:pt x="63631" y="104199"/>
                            </a:cubicBezTo>
                            <a:cubicBezTo>
                              <a:pt x="63500" y="104462"/>
                              <a:pt x="63369" y="104725"/>
                              <a:pt x="63303" y="104987"/>
                            </a:cubicBezTo>
                            <a:lnTo>
                              <a:pt x="32969" y="165721"/>
                            </a:lnTo>
                            <a:cubicBezTo>
                              <a:pt x="32904" y="165852"/>
                              <a:pt x="32838" y="165918"/>
                              <a:pt x="32838" y="166049"/>
                            </a:cubicBezTo>
                            <a:cubicBezTo>
                              <a:pt x="29424" y="173863"/>
                              <a:pt x="23843" y="178787"/>
                              <a:pt x="18327" y="178787"/>
                            </a:cubicBezTo>
                            <a:cubicBezTo>
                              <a:pt x="16752" y="178787"/>
                              <a:pt x="15176" y="178459"/>
                              <a:pt x="13534" y="177736"/>
                            </a:cubicBezTo>
                            <a:cubicBezTo>
                              <a:pt x="8610" y="175570"/>
                              <a:pt x="7494" y="172746"/>
                              <a:pt x="7034" y="170777"/>
                            </a:cubicBezTo>
                            <a:cubicBezTo>
                              <a:pt x="6246" y="167428"/>
                              <a:pt x="7034" y="162898"/>
                              <a:pt x="9267" y="157776"/>
                            </a:cubicBezTo>
                            <a:cubicBezTo>
                              <a:pt x="9332" y="157645"/>
                              <a:pt x="9398" y="157514"/>
                              <a:pt x="9398" y="157382"/>
                            </a:cubicBezTo>
                            <a:lnTo>
                              <a:pt x="31328" y="96320"/>
                            </a:lnTo>
                            <a:cubicBezTo>
                              <a:pt x="31722" y="95270"/>
                              <a:pt x="31787" y="94154"/>
                              <a:pt x="31656" y="93037"/>
                            </a:cubicBezTo>
                            <a:lnTo>
                              <a:pt x="18590" y="12935"/>
                            </a:lnTo>
                            <a:lnTo>
                              <a:pt x="51288" y="7551"/>
                            </a:lnTo>
                            <a:moveTo>
                              <a:pt x="56672" y="0"/>
                            </a:moveTo>
                            <a:lnTo>
                              <a:pt x="10908" y="7419"/>
                            </a:lnTo>
                            <a:lnTo>
                              <a:pt x="25025" y="94022"/>
                            </a:lnTo>
                            <a:lnTo>
                              <a:pt x="3095" y="155084"/>
                            </a:lnTo>
                            <a:cubicBezTo>
                              <a:pt x="-2421" y="167691"/>
                              <a:pt x="-976" y="178590"/>
                              <a:pt x="10777" y="183711"/>
                            </a:cubicBezTo>
                            <a:cubicBezTo>
                              <a:pt x="13337" y="184827"/>
                              <a:pt x="15767" y="185353"/>
                              <a:pt x="18196" y="185353"/>
                            </a:cubicBezTo>
                            <a:cubicBezTo>
                              <a:pt x="26929" y="185353"/>
                              <a:pt x="34414" y="178590"/>
                              <a:pt x="38747" y="168676"/>
                            </a:cubicBezTo>
                            <a:lnTo>
                              <a:pt x="69409" y="107285"/>
                            </a:lnTo>
                            <a:lnTo>
                              <a:pt x="69344" y="107285"/>
                            </a:lnTo>
                            <a:cubicBezTo>
                              <a:pt x="72101" y="102098"/>
                              <a:pt x="72758" y="96255"/>
                              <a:pt x="71445" y="90805"/>
                            </a:cubicBezTo>
                            <a:lnTo>
                              <a:pt x="56672" y="0"/>
                            </a:lnTo>
                            <a:close/>
                          </a:path>
                        </a:pathLst>
                      </a:custGeom>
                      <a:solidFill>
                        <a:srgbClr val="EDBD82"/>
                      </a:solidFill>
                      <a:ln w="654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E7A0236-5F94-0041-91FE-D9DBA66157CD}"/>
                          </a:ext>
                        </a:extLst>
                      </p:cNvPr>
                      <p:cNvSpPr/>
                      <p:nvPr/>
                    </p:nvSpPr>
                    <p:spPr>
                      <a:xfrm>
                        <a:off x="6487890" y="1980200"/>
                        <a:ext cx="74497" cy="193559"/>
                      </a:xfrm>
                      <a:custGeom>
                        <a:avLst/>
                        <a:gdLst>
                          <a:gd name="connsiteX0" fmla="*/ 53623 w 74497"/>
                          <a:gd name="connsiteY0" fmla="*/ 7551 h 193559"/>
                          <a:gd name="connsiteX1" fmla="*/ 67346 w 74497"/>
                          <a:gd name="connsiteY1" fmla="*/ 91856 h 193559"/>
                          <a:gd name="connsiteX2" fmla="*/ 67477 w 74497"/>
                          <a:gd name="connsiteY2" fmla="*/ 92381 h 193559"/>
                          <a:gd name="connsiteX3" fmla="*/ 65967 w 74497"/>
                          <a:gd name="connsiteY3" fmla="*/ 104199 h 193559"/>
                          <a:gd name="connsiteX4" fmla="*/ 65639 w 74497"/>
                          <a:gd name="connsiteY4" fmla="*/ 104987 h 193559"/>
                          <a:gd name="connsiteX5" fmla="*/ 35961 w 74497"/>
                          <a:gd name="connsiteY5" fmla="*/ 164211 h 193559"/>
                          <a:gd name="connsiteX6" fmla="*/ 35830 w 74497"/>
                          <a:gd name="connsiteY6" fmla="*/ 164539 h 193559"/>
                          <a:gd name="connsiteX7" fmla="*/ 11405 w 74497"/>
                          <a:gd name="connsiteY7" fmla="*/ 186994 h 193559"/>
                          <a:gd name="connsiteX8" fmla="*/ 9632 w 74497"/>
                          <a:gd name="connsiteY8" fmla="*/ 186666 h 193559"/>
                          <a:gd name="connsiteX9" fmla="*/ 12259 w 74497"/>
                          <a:gd name="connsiteY9" fmla="*/ 156201 h 193559"/>
                          <a:gd name="connsiteX10" fmla="*/ 12456 w 74497"/>
                          <a:gd name="connsiteY10" fmla="*/ 155807 h 193559"/>
                          <a:gd name="connsiteX11" fmla="*/ 33663 w 74497"/>
                          <a:gd name="connsiteY11" fmla="*/ 96320 h 193559"/>
                          <a:gd name="connsiteX12" fmla="*/ 33992 w 74497"/>
                          <a:gd name="connsiteY12" fmla="*/ 93037 h 193559"/>
                          <a:gd name="connsiteX13" fmla="*/ 20926 w 74497"/>
                          <a:gd name="connsiteY13" fmla="*/ 12935 h 193559"/>
                          <a:gd name="connsiteX14" fmla="*/ 53623 w 74497"/>
                          <a:gd name="connsiteY14" fmla="*/ 7551 h 193559"/>
                          <a:gd name="connsiteX15" fmla="*/ 59007 w 74497"/>
                          <a:gd name="connsiteY15" fmla="*/ 0 h 193559"/>
                          <a:gd name="connsiteX16" fmla="*/ 13244 w 74497"/>
                          <a:gd name="connsiteY16" fmla="*/ 7485 h 193559"/>
                          <a:gd name="connsiteX17" fmla="*/ 27360 w 74497"/>
                          <a:gd name="connsiteY17" fmla="*/ 94088 h 193559"/>
                          <a:gd name="connsiteX18" fmla="*/ 6153 w 74497"/>
                          <a:gd name="connsiteY18" fmla="*/ 153574 h 193559"/>
                          <a:gd name="connsiteX19" fmla="*/ 6940 w 74497"/>
                          <a:gd name="connsiteY19" fmla="*/ 192706 h 193559"/>
                          <a:gd name="connsiteX20" fmla="*/ 11340 w 74497"/>
                          <a:gd name="connsiteY20" fmla="*/ 193560 h 193559"/>
                          <a:gd name="connsiteX21" fmla="*/ 41805 w 74497"/>
                          <a:gd name="connsiteY21" fmla="*/ 167165 h 193559"/>
                          <a:gd name="connsiteX22" fmla="*/ 71811 w 74497"/>
                          <a:gd name="connsiteY22" fmla="*/ 107351 h 193559"/>
                          <a:gd name="connsiteX23" fmla="*/ 71745 w 74497"/>
                          <a:gd name="connsiteY23" fmla="*/ 107351 h 193559"/>
                          <a:gd name="connsiteX24" fmla="*/ 73846 w 74497"/>
                          <a:gd name="connsiteY24" fmla="*/ 90871 h 193559"/>
                          <a:gd name="connsiteX25" fmla="*/ 59007 w 74497"/>
                          <a:gd name="connsiteY25" fmla="*/ 0 h 19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497" h="193559">
                            <a:moveTo>
                              <a:pt x="53623" y="7551"/>
                            </a:moveTo>
                            <a:lnTo>
                              <a:pt x="67346" y="91856"/>
                            </a:lnTo>
                            <a:cubicBezTo>
                              <a:pt x="67346" y="92053"/>
                              <a:pt x="67412" y="92184"/>
                              <a:pt x="67477" y="92381"/>
                            </a:cubicBezTo>
                            <a:cubicBezTo>
                              <a:pt x="68462" y="96320"/>
                              <a:pt x="67871" y="100522"/>
                              <a:pt x="65967" y="104199"/>
                            </a:cubicBezTo>
                            <a:cubicBezTo>
                              <a:pt x="65836" y="104462"/>
                              <a:pt x="65704" y="104725"/>
                              <a:pt x="65639" y="104987"/>
                            </a:cubicBezTo>
                            <a:lnTo>
                              <a:pt x="35961" y="164211"/>
                            </a:lnTo>
                            <a:cubicBezTo>
                              <a:pt x="35896" y="164342"/>
                              <a:pt x="35830" y="164408"/>
                              <a:pt x="35830" y="164539"/>
                            </a:cubicBezTo>
                            <a:cubicBezTo>
                              <a:pt x="31562" y="174322"/>
                              <a:pt x="18956" y="186994"/>
                              <a:pt x="11405" y="186994"/>
                            </a:cubicBezTo>
                            <a:cubicBezTo>
                              <a:pt x="10749" y="186994"/>
                              <a:pt x="10158" y="186863"/>
                              <a:pt x="9632" y="186666"/>
                            </a:cubicBezTo>
                            <a:cubicBezTo>
                              <a:pt x="4249" y="184302"/>
                              <a:pt x="6678" y="169004"/>
                              <a:pt x="12259" y="156201"/>
                            </a:cubicBezTo>
                            <a:lnTo>
                              <a:pt x="12456" y="155807"/>
                            </a:lnTo>
                            <a:lnTo>
                              <a:pt x="33663" y="96320"/>
                            </a:lnTo>
                            <a:cubicBezTo>
                              <a:pt x="34057" y="95270"/>
                              <a:pt x="34123" y="94154"/>
                              <a:pt x="33992" y="93037"/>
                            </a:cubicBezTo>
                            <a:lnTo>
                              <a:pt x="20926" y="12935"/>
                            </a:lnTo>
                            <a:lnTo>
                              <a:pt x="53623" y="7551"/>
                            </a:lnTo>
                            <a:moveTo>
                              <a:pt x="59007" y="0"/>
                            </a:moveTo>
                            <a:lnTo>
                              <a:pt x="13244" y="7485"/>
                            </a:lnTo>
                            <a:lnTo>
                              <a:pt x="27360" y="94088"/>
                            </a:lnTo>
                            <a:lnTo>
                              <a:pt x="6153" y="153574"/>
                            </a:lnTo>
                            <a:cubicBezTo>
                              <a:pt x="769" y="165852"/>
                              <a:pt x="-4812" y="187585"/>
                              <a:pt x="6940" y="192706"/>
                            </a:cubicBezTo>
                            <a:cubicBezTo>
                              <a:pt x="8319" y="193297"/>
                              <a:pt x="9764" y="193560"/>
                              <a:pt x="11340" y="193560"/>
                            </a:cubicBezTo>
                            <a:cubicBezTo>
                              <a:pt x="22698" y="193560"/>
                              <a:pt x="37078" y="177999"/>
                              <a:pt x="41805" y="167165"/>
                            </a:cubicBezTo>
                            <a:lnTo>
                              <a:pt x="71811" y="107351"/>
                            </a:lnTo>
                            <a:lnTo>
                              <a:pt x="71745" y="107351"/>
                            </a:lnTo>
                            <a:cubicBezTo>
                              <a:pt x="74503" y="102164"/>
                              <a:pt x="75159" y="96320"/>
                              <a:pt x="73846" y="90871"/>
                            </a:cubicBezTo>
                            <a:lnTo>
                              <a:pt x="59007" y="0"/>
                            </a:lnTo>
                            <a:close/>
                          </a:path>
                        </a:pathLst>
                      </a:custGeom>
                      <a:solidFill>
                        <a:srgbClr val="EDBD82"/>
                      </a:solidFill>
                      <a:ln w="654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34081A9-F7BF-2B48-89AE-862BDB06EC9C}"/>
                          </a:ext>
                        </a:extLst>
                      </p:cNvPr>
                      <p:cNvSpPr/>
                      <p:nvPr/>
                    </p:nvSpPr>
                    <p:spPr>
                      <a:xfrm>
                        <a:off x="6486544" y="1919926"/>
                        <a:ext cx="76636" cy="99406"/>
                      </a:xfrm>
                      <a:custGeom>
                        <a:avLst/>
                        <a:gdLst>
                          <a:gd name="connsiteX0" fmla="*/ 539 w 76636"/>
                          <a:gd name="connsiteY0" fmla="*/ 39001 h 99406"/>
                          <a:gd name="connsiteX1" fmla="*/ 5923 w 76636"/>
                          <a:gd name="connsiteY1" fmla="*/ 14248 h 99406"/>
                          <a:gd name="connsiteX2" fmla="*/ 27196 w 76636"/>
                          <a:gd name="connsiteY2" fmla="*/ 525 h 99406"/>
                          <a:gd name="connsiteX3" fmla="*/ 33171 w 76636"/>
                          <a:gd name="connsiteY3" fmla="*/ 0 h 99406"/>
                          <a:gd name="connsiteX4" fmla="*/ 65672 w 76636"/>
                          <a:gd name="connsiteY4" fmla="*/ 27182 h 99406"/>
                          <a:gd name="connsiteX5" fmla="*/ 76637 w 76636"/>
                          <a:gd name="connsiteY5" fmla="*/ 87588 h 99406"/>
                          <a:gd name="connsiteX6" fmla="*/ 11570 w 76636"/>
                          <a:gd name="connsiteY6" fmla="*/ 99406 h 99406"/>
                          <a:gd name="connsiteX7" fmla="*/ 539 w 76636"/>
                          <a:gd name="connsiteY7" fmla="*/ 39001 h 9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36" h="99406">
                            <a:moveTo>
                              <a:pt x="539" y="39001"/>
                            </a:moveTo>
                            <a:cubicBezTo>
                              <a:pt x="-1037" y="30334"/>
                              <a:pt x="867" y="21536"/>
                              <a:pt x="5923" y="14248"/>
                            </a:cubicBezTo>
                            <a:cubicBezTo>
                              <a:pt x="10979" y="6960"/>
                              <a:pt x="18529" y="2101"/>
                              <a:pt x="27196" y="525"/>
                            </a:cubicBezTo>
                            <a:cubicBezTo>
                              <a:pt x="29166" y="197"/>
                              <a:pt x="31136" y="0"/>
                              <a:pt x="33171" y="0"/>
                            </a:cubicBezTo>
                            <a:cubicBezTo>
                              <a:pt x="49126" y="0"/>
                              <a:pt x="62849" y="11425"/>
                              <a:pt x="65672" y="27182"/>
                            </a:cubicBezTo>
                            <a:lnTo>
                              <a:pt x="76637" y="87588"/>
                            </a:lnTo>
                            <a:lnTo>
                              <a:pt x="11570" y="99406"/>
                            </a:lnTo>
                            <a:lnTo>
                              <a:pt x="539" y="39001"/>
                            </a:lnTo>
                            <a:close/>
                          </a:path>
                        </a:pathLst>
                      </a:custGeom>
                      <a:solidFill>
                        <a:srgbClr val="ED6D23"/>
                      </a:solidFill>
                      <a:ln w="654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E3A5B2B-0D0D-1346-BA8F-23B6FCEB93EE}"/>
                          </a:ext>
                        </a:extLst>
                      </p:cNvPr>
                      <p:cNvSpPr/>
                      <p:nvPr/>
                    </p:nvSpPr>
                    <p:spPr>
                      <a:xfrm>
                        <a:off x="6483268" y="1916643"/>
                        <a:ext cx="83720" cy="106497"/>
                      </a:xfrm>
                      <a:custGeom>
                        <a:avLst/>
                        <a:gdLst>
                          <a:gd name="connsiteX0" fmla="*/ 36381 w 83720"/>
                          <a:gd name="connsiteY0" fmla="*/ 6566 h 106497"/>
                          <a:gd name="connsiteX1" fmla="*/ 65665 w 83720"/>
                          <a:gd name="connsiteY1" fmla="*/ 31056 h 106497"/>
                          <a:gd name="connsiteX2" fmla="*/ 76039 w 83720"/>
                          <a:gd name="connsiteY2" fmla="*/ 88179 h 106497"/>
                          <a:gd name="connsiteX3" fmla="*/ 17406 w 83720"/>
                          <a:gd name="connsiteY3" fmla="*/ 98815 h 106497"/>
                          <a:gd name="connsiteX4" fmla="*/ 7032 w 83720"/>
                          <a:gd name="connsiteY4" fmla="*/ 41693 h 106497"/>
                          <a:gd name="connsiteX5" fmla="*/ 31063 w 83720"/>
                          <a:gd name="connsiteY5" fmla="*/ 7091 h 106497"/>
                          <a:gd name="connsiteX6" fmla="*/ 36381 w 83720"/>
                          <a:gd name="connsiteY6" fmla="*/ 6566 h 106497"/>
                          <a:gd name="connsiteX7" fmla="*/ 36381 w 83720"/>
                          <a:gd name="connsiteY7" fmla="*/ 0 h 106497"/>
                          <a:gd name="connsiteX8" fmla="*/ 29881 w 83720"/>
                          <a:gd name="connsiteY8" fmla="*/ 591 h 106497"/>
                          <a:gd name="connsiteX9" fmla="*/ 598 w 83720"/>
                          <a:gd name="connsiteY9" fmla="*/ 42875 h 106497"/>
                          <a:gd name="connsiteX10" fmla="*/ 12153 w 83720"/>
                          <a:gd name="connsiteY10" fmla="*/ 106497 h 106497"/>
                          <a:gd name="connsiteX11" fmla="*/ 83721 w 83720"/>
                          <a:gd name="connsiteY11" fmla="*/ 93497 h 106497"/>
                          <a:gd name="connsiteX12" fmla="*/ 72165 w 83720"/>
                          <a:gd name="connsiteY12" fmla="*/ 29874 h 106497"/>
                          <a:gd name="connsiteX13" fmla="*/ 36381 w 83720"/>
                          <a:gd name="connsiteY13" fmla="*/ 0 h 106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720" h="106497">
                            <a:moveTo>
                              <a:pt x="36381" y="6566"/>
                            </a:moveTo>
                            <a:cubicBezTo>
                              <a:pt x="50760" y="6566"/>
                              <a:pt x="63104" y="16874"/>
                              <a:pt x="65665" y="31056"/>
                            </a:cubicBezTo>
                            <a:lnTo>
                              <a:pt x="76039" y="88179"/>
                            </a:lnTo>
                            <a:lnTo>
                              <a:pt x="17406" y="98815"/>
                            </a:lnTo>
                            <a:lnTo>
                              <a:pt x="7032" y="41693"/>
                            </a:lnTo>
                            <a:cubicBezTo>
                              <a:pt x="4077" y="25541"/>
                              <a:pt x="14845" y="9980"/>
                              <a:pt x="31063" y="7091"/>
                            </a:cubicBezTo>
                            <a:cubicBezTo>
                              <a:pt x="32836" y="6763"/>
                              <a:pt x="34608" y="6566"/>
                              <a:pt x="36381" y="6566"/>
                            </a:cubicBezTo>
                            <a:moveTo>
                              <a:pt x="36381" y="0"/>
                            </a:moveTo>
                            <a:cubicBezTo>
                              <a:pt x="34214" y="0"/>
                              <a:pt x="32048" y="197"/>
                              <a:pt x="29881" y="591"/>
                            </a:cubicBezTo>
                            <a:cubicBezTo>
                              <a:pt x="10118" y="4202"/>
                              <a:pt x="-3014" y="23112"/>
                              <a:pt x="598" y="42875"/>
                            </a:cubicBezTo>
                            <a:lnTo>
                              <a:pt x="12153" y="106497"/>
                            </a:lnTo>
                            <a:lnTo>
                              <a:pt x="83721" y="93497"/>
                            </a:lnTo>
                            <a:lnTo>
                              <a:pt x="72165" y="29874"/>
                            </a:lnTo>
                            <a:cubicBezTo>
                              <a:pt x="68948" y="12344"/>
                              <a:pt x="53649" y="0"/>
                              <a:pt x="36381" y="0"/>
                            </a:cubicBezTo>
                            <a:close/>
                          </a:path>
                        </a:pathLst>
                      </a:custGeom>
                      <a:solidFill>
                        <a:srgbClr val="DA6727"/>
                      </a:solidFill>
                      <a:ln w="6548" cap="flat">
                        <a:noFill/>
                        <a:prstDash val="solid"/>
                        <a:miter/>
                      </a:ln>
                    </p:spPr>
                    <p:txBody>
                      <a:bodyPr rtlCol="0" anchor="ctr"/>
                      <a:lstStyle/>
                      <a:p>
                        <a:endParaRPr lang="en-US"/>
                      </a:p>
                    </p:txBody>
                  </p:sp>
                  <p:grpSp>
                    <p:nvGrpSpPr>
                      <p:cNvPr id="53" name="Graphic 110">
                        <a:extLst>
                          <a:ext uri="{FF2B5EF4-FFF2-40B4-BE49-F238E27FC236}">
                            <a16:creationId xmlns:a16="http://schemas.microsoft.com/office/drawing/2014/main" id="{F9563403-02FD-B748-8552-A3860E4010E0}"/>
                          </a:ext>
                        </a:extLst>
                      </p:cNvPr>
                      <p:cNvGrpSpPr/>
                      <p:nvPr/>
                    </p:nvGrpSpPr>
                    <p:grpSpPr>
                      <a:xfrm>
                        <a:off x="6459712" y="2135349"/>
                        <a:ext cx="68544" cy="78527"/>
                        <a:chOff x="6459712" y="2135349"/>
                        <a:chExt cx="68544" cy="78527"/>
                      </a:xfrm>
                    </p:grpSpPr>
                    <p:sp>
                      <p:nvSpPr>
                        <p:cNvPr id="58" name="Freeform 57">
                          <a:extLst>
                            <a:ext uri="{FF2B5EF4-FFF2-40B4-BE49-F238E27FC236}">
                              <a16:creationId xmlns:a16="http://schemas.microsoft.com/office/drawing/2014/main" id="{3F8D6A2D-F7F7-104A-9D53-E441510F050E}"/>
                            </a:ext>
                          </a:extLst>
                        </p:cNvPr>
                        <p:cNvSpPr/>
                        <p:nvPr/>
                      </p:nvSpPr>
                      <p:spPr>
                        <a:xfrm>
                          <a:off x="6463037" y="2138709"/>
                          <a:ext cx="61988" cy="71884"/>
                        </a:xfrm>
                        <a:custGeom>
                          <a:avLst/>
                          <a:gdLst>
                            <a:gd name="connsiteX0" fmla="*/ 54183 w 61988"/>
                            <a:gd name="connsiteY0" fmla="*/ 7409 h 71884"/>
                            <a:gd name="connsiteX1" fmla="*/ 49521 w 61988"/>
                            <a:gd name="connsiteY1" fmla="*/ 4914 h 71884"/>
                            <a:gd name="connsiteX2" fmla="*/ 39541 w 61988"/>
                            <a:gd name="connsiteY2" fmla="*/ 186 h 71884"/>
                            <a:gd name="connsiteX3" fmla="*/ 9404 w 61988"/>
                            <a:gd name="connsiteY3" fmla="*/ 14368 h 71884"/>
                            <a:gd name="connsiteX4" fmla="*/ 5136 w 61988"/>
                            <a:gd name="connsiteY4" fmla="*/ 17126 h 71884"/>
                            <a:gd name="connsiteX5" fmla="*/ 1853 w 61988"/>
                            <a:gd name="connsiteY5" fmla="*/ 21985 h 71884"/>
                            <a:gd name="connsiteX6" fmla="*/ 1328 w 61988"/>
                            <a:gd name="connsiteY6" fmla="*/ 23429 h 71884"/>
                            <a:gd name="connsiteX7" fmla="*/ 1328 w 61988"/>
                            <a:gd name="connsiteY7" fmla="*/ 24151 h 71884"/>
                            <a:gd name="connsiteX8" fmla="*/ 146 w 61988"/>
                            <a:gd name="connsiteY8" fmla="*/ 39844 h 71884"/>
                            <a:gd name="connsiteX9" fmla="*/ 3035 w 61988"/>
                            <a:gd name="connsiteY9" fmla="*/ 45687 h 71884"/>
                            <a:gd name="connsiteX10" fmla="*/ 2444 w 61988"/>
                            <a:gd name="connsiteY10" fmla="*/ 53566 h 71884"/>
                            <a:gd name="connsiteX11" fmla="*/ 2576 w 61988"/>
                            <a:gd name="connsiteY11" fmla="*/ 59081 h 71884"/>
                            <a:gd name="connsiteX12" fmla="*/ 5924 w 61988"/>
                            <a:gd name="connsiteY12" fmla="*/ 63743 h 71884"/>
                            <a:gd name="connsiteX13" fmla="*/ 9929 w 61988"/>
                            <a:gd name="connsiteY13" fmla="*/ 64203 h 71884"/>
                            <a:gd name="connsiteX14" fmla="*/ 11439 w 61988"/>
                            <a:gd name="connsiteY14" fmla="*/ 67289 h 71884"/>
                            <a:gd name="connsiteX15" fmla="*/ 17349 w 61988"/>
                            <a:gd name="connsiteY15" fmla="*/ 71031 h 71884"/>
                            <a:gd name="connsiteX16" fmla="*/ 22798 w 61988"/>
                            <a:gd name="connsiteY16" fmla="*/ 67748 h 71884"/>
                            <a:gd name="connsiteX17" fmla="*/ 24899 w 61988"/>
                            <a:gd name="connsiteY17" fmla="*/ 69390 h 71884"/>
                            <a:gd name="connsiteX18" fmla="*/ 29692 w 61988"/>
                            <a:gd name="connsiteY18" fmla="*/ 71885 h 71884"/>
                            <a:gd name="connsiteX19" fmla="*/ 37374 w 61988"/>
                            <a:gd name="connsiteY19" fmla="*/ 67420 h 71884"/>
                            <a:gd name="connsiteX20" fmla="*/ 44991 w 61988"/>
                            <a:gd name="connsiteY20" fmla="*/ 69258 h 71884"/>
                            <a:gd name="connsiteX21" fmla="*/ 56612 w 61988"/>
                            <a:gd name="connsiteY21" fmla="*/ 48707 h 71884"/>
                            <a:gd name="connsiteX22" fmla="*/ 61405 w 61988"/>
                            <a:gd name="connsiteY22" fmla="*/ 26843 h 71884"/>
                            <a:gd name="connsiteX23" fmla="*/ 61865 w 61988"/>
                            <a:gd name="connsiteY23" fmla="*/ 22707 h 71884"/>
                            <a:gd name="connsiteX24" fmla="*/ 54183 w 61988"/>
                            <a:gd name="connsiteY24" fmla="*/ 7409 h 7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988" h="71884">
                              <a:moveTo>
                                <a:pt x="54183" y="7409"/>
                              </a:moveTo>
                              <a:cubicBezTo>
                                <a:pt x="52410" y="6555"/>
                                <a:pt x="50966" y="5701"/>
                                <a:pt x="49521" y="4914"/>
                              </a:cubicBezTo>
                              <a:cubicBezTo>
                                <a:pt x="46566" y="3272"/>
                                <a:pt x="43809" y="1762"/>
                                <a:pt x="39541" y="186"/>
                              </a:cubicBezTo>
                              <a:cubicBezTo>
                                <a:pt x="34288" y="-1718"/>
                                <a:pt x="14000" y="11545"/>
                                <a:pt x="9404" y="14368"/>
                              </a:cubicBezTo>
                              <a:cubicBezTo>
                                <a:pt x="7894" y="15288"/>
                                <a:pt x="6449" y="16207"/>
                                <a:pt x="5136" y="17126"/>
                              </a:cubicBezTo>
                              <a:cubicBezTo>
                                <a:pt x="3363" y="18308"/>
                                <a:pt x="2247" y="20146"/>
                                <a:pt x="1853" y="21985"/>
                              </a:cubicBezTo>
                              <a:cubicBezTo>
                                <a:pt x="1722" y="22313"/>
                                <a:pt x="1459" y="22838"/>
                                <a:pt x="1328" y="23429"/>
                              </a:cubicBezTo>
                              <a:cubicBezTo>
                                <a:pt x="1262" y="23692"/>
                                <a:pt x="1262" y="23889"/>
                                <a:pt x="1328" y="24151"/>
                              </a:cubicBezTo>
                              <a:cubicBezTo>
                                <a:pt x="1328" y="24217"/>
                                <a:pt x="1656" y="34131"/>
                                <a:pt x="146" y="39844"/>
                              </a:cubicBezTo>
                              <a:cubicBezTo>
                                <a:pt x="-445" y="42076"/>
                                <a:pt x="803" y="45359"/>
                                <a:pt x="3035" y="45687"/>
                              </a:cubicBezTo>
                              <a:cubicBezTo>
                                <a:pt x="3035" y="45687"/>
                                <a:pt x="2838" y="50874"/>
                                <a:pt x="2444" y="53566"/>
                              </a:cubicBezTo>
                              <a:cubicBezTo>
                                <a:pt x="1985" y="56718"/>
                                <a:pt x="2444" y="57637"/>
                                <a:pt x="2576" y="59081"/>
                              </a:cubicBezTo>
                              <a:cubicBezTo>
                                <a:pt x="2773" y="61445"/>
                                <a:pt x="4020" y="63021"/>
                                <a:pt x="5924" y="63743"/>
                              </a:cubicBezTo>
                              <a:cubicBezTo>
                                <a:pt x="8222" y="64662"/>
                                <a:pt x="8879" y="63678"/>
                                <a:pt x="9929" y="64203"/>
                              </a:cubicBezTo>
                              <a:cubicBezTo>
                                <a:pt x="10980" y="64728"/>
                                <a:pt x="10914" y="65976"/>
                                <a:pt x="11439" y="67289"/>
                              </a:cubicBezTo>
                              <a:cubicBezTo>
                                <a:pt x="12884" y="70769"/>
                                <a:pt x="16101" y="71163"/>
                                <a:pt x="17349" y="71031"/>
                              </a:cubicBezTo>
                              <a:cubicBezTo>
                                <a:pt x="21419" y="70572"/>
                                <a:pt x="22076" y="67880"/>
                                <a:pt x="22798" y="67748"/>
                              </a:cubicBezTo>
                              <a:cubicBezTo>
                                <a:pt x="24111" y="67551"/>
                                <a:pt x="24571" y="68602"/>
                                <a:pt x="24899" y="69390"/>
                              </a:cubicBezTo>
                              <a:cubicBezTo>
                                <a:pt x="25622" y="71097"/>
                                <a:pt x="27788" y="71688"/>
                                <a:pt x="29692" y="71885"/>
                              </a:cubicBezTo>
                              <a:cubicBezTo>
                                <a:pt x="34485" y="71425"/>
                                <a:pt x="37112" y="66829"/>
                                <a:pt x="37374" y="67420"/>
                              </a:cubicBezTo>
                              <a:cubicBezTo>
                                <a:pt x="38359" y="69718"/>
                                <a:pt x="42824" y="70703"/>
                                <a:pt x="44991" y="69258"/>
                              </a:cubicBezTo>
                              <a:cubicBezTo>
                                <a:pt x="46829" y="68011"/>
                                <a:pt x="48339" y="69390"/>
                                <a:pt x="56612" y="48707"/>
                              </a:cubicBezTo>
                              <a:cubicBezTo>
                                <a:pt x="58319" y="45031"/>
                                <a:pt x="60486" y="35576"/>
                                <a:pt x="61405" y="26843"/>
                              </a:cubicBezTo>
                              <a:lnTo>
                                <a:pt x="61865" y="22707"/>
                              </a:lnTo>
                              <a:cubicBezTo>
                                <a:pt x="62653" y="16075"/>
                                <a:pt x="59632" y="10101"/>
                                <a:pt x="54183" y="7409"/>
                              </a:cubicBezTo>
                              <a:close/>
                            </a:path>
                          </a:pathLst>
                        </a:custGeom>
                        <a:solidFill>
                          <a:srgbClr val="FFD29C"/>
                        </a:solidFill>
                        <a:ln w="6548" cap="rnd">
                          <a:solidFill>
                            <a:srgbClr val="EDBD82"/>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7992933D-121D-5441-B1C6-3136ECB9AC92}"/>
                            </a:ext>
                          </a:extLst>
                        </p:cNvPr>
                        <p:cNvSpPr/>
                        <p:nvPr/>
                      </p:nvSpPr>
                      <p:spPr>
                        <a:xfrm>
                          <a:off x="6465264" y="2139823"/>
                          <a:ext cx="58479" cy="50134"/>
                        </a:xfrm>
                        <a:custGeom>
                          <a:avLst/>
                          <a:gdLst>
                            <a:gd name="connsiteX0" fmla="*/ 51694 w 58479"/>
                            <a:gd name="connsiteY0" fmla="*/ 7937 h 50134"/>
                            <a:gd name="connsiteX1" fmla="*/ 36789 w 58479"/>
                            <a:gd name="connsiteY1" fmla="*/ 583 h 50134"/>
                            <a:gd name="connsiteX2" fmla="*/ 3369 w 58479"/>
                            <a:gd name="connsiteY2" fmla="*/ 17851 h 50134"/>
                            <a:gd name="connsiteX3" fmla="*/ 743 w 58479"/>
                            <a:gd name="connsiteY3" fmla="*/ 25993 h 50134"/>
                            <a:gd name="connsiteX4" fmla="*/ 5996 w 58479"/>
                            <a:gd name="connsiteY4" fmla="*/ 27174 h 50134"/>
                            <a:gd name="connsiteX5" fmla="*/ 6849 w 58479"/>
                            <a:gd name="connsiteY5" fmla="*/ 30589 h 50134"/>
                            <a:gd name="connsiteX6" fmla="*/ 13743 w 58479"/>
                            <a:gd name="connsiteY6" fmla="*/ 33215 h 50134"/>
                            <a:gd name="connsiteX7" fmla="*/ 17814 w 58479"/>
                            <a:gd name="connsiteY7" fmla="*/ 35644 h 50134"/>
                            <a:gd name="connsiteX8" fmla="*/ 22279 w 58479"/>
                            <a:gd name="connsiteY8" fmla="*/ 40569 h 50134"/>
                            <a:gd name="connsiteX9" fmla="*/ 28582 w 58479"/>
                            <a:gd name="connsiteY9" fmla="*/ 40109 h 50134"/>
                            <a:gd name="connsiteX10" fmla="*/ 31077 w 58479"/>
                            <a:gd name="connsiteY10" fmla="*/ 41225 h 50134"/>
                            <a:gd name="connsiteX11" fmla="*/ 35148 w 58479"/>
                            <a:gd name="connsiteY11" fmla="*/ 45033 h 50134"/>
                            <a:gd name="connsiteX12" fmla="*/ 41254 w 58479"/>
                            <a:gd name="connsiteY12" fmla="*/ 44836 h 50134"/>
                            <a:gd name="connsiteX13" fmla="*/ 43880 w 58479"/>
                            <a:gd name="connsiteY13" fmla="*/ 45362 h 50134"/>
                            <a:gd name="connsiteX14" fmla="*/ 47360 w 58479"/>
                            <a:gd name="connsiteY14" fmla="*/ 49761 h 50134"/>
                            <a:gd name="connsiteX15" fmla="*/ 58391 w 58479"/>
                            <a:gd name="connsiteY15" fmla="*/ 21331 h 50134"/>
                            <a:gd name="connsiteX16" fmla="*/ 51694 w 58479"/>
                            <a:gd name="connsiteY16" fmla="*/ 7937 h 5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79" h="50134">
                              <a:moveTo>
                                <a:pt x="51694" y="7937"/>
                              </a:moveTo>
                              <a:cubicBezTo>
                                <a:pt x="46310" y="5245"/>
                                <a:pt x="42567" y="4260"/>
                                <a:pt x="36789" y="583"/>
                              </a:cubicBezTo>
                              <a:cubicBezTo>
                                <a:pt x="31537" y="-2831"/>
                                <a:pt x="9804" y="9512"/>
                                <a:pt x="3369" y="17851"/>
                              </a:cubicBezTo>
                              <a:cubicBezTo>
                                <a:pt x="743" y="19624"/>
                                <a:pt x="-1096" y="23366"/>
                                <a:pt x="743" y="25993"/>
                              </a:cubicBezTo>
                              <a:cubicBezTo>
                                <a:pt x="2516" y="28619"/>
                                <a:pt x="3369" y="29013"/>
                                <a:pt x="5996" y="27174"/>
                              </a:cubicBezTo>
                              <a:cubicBezTo>
                                <a:pt x="5996" y="27174"/>
                                <a:pt x="6586" y="29932"/>
                                <a:pt x="6849" y="30589"/>
                              </a:cubicBezTo>
                              <a:cubicBezTo>
                                <a:pt x="8425" y="33872"/>
                                <a:pt x="12496" y="33281"/>
                                <a:pt x="13743" y="33215"/>
                              </a:cubicBezTo>
                              <a:cubicBezTo>
                                <a:pt x="16041" y="33084"/>
                                <a:pt x="17223" y="33412"/>
                                <a:pt x="17814" y="35644"/>
                              </a:cubicBezTo>
                              <a:cubicBezTo>
                                <a:pt x="18339" y="37745"/>
                                <a:pt x="20243" y="39846"/>
                                <a:pt x="22279" y="40569"/>
                              </a:cubicBezTo>
                              <a:cubicBezTo>
                                <a:pt x="24577" y="41357"/>
                                <a:pt x="26218" y="41291"/>
                                <a:pt x="28582" y="40109"/>
                              </a:cubicBezTo>
                              <a:cubicBezTo>
                                <a:pt x="29698" y="39584"/>
                                <a:pt x="30486" y="40109"/>
                                <a:pt x="31077" y="41225"/>
                              </a:cubicBezTo>
                              <a:cubicBezTo>
                                <a:pt x="31930" y="42670"/>
                                <a:pt x="33638" y="44639"/>
                                <a:pt x="35148" y="45033"/>
                              </a:cubicBezTo>
                              <a:cubicBezTo>
                                <a:pt x="37905" y="45821"/>
                                <a:pt x="39415" y="45230"/>
                                <a:pt x="41254" y="44836"/>
                              </a:cubicBezTo>
                              <a:cubicBezTo>
                                <a:pt x="42436" y="44574"/>
                                <a:pt x="42961" y="44639"/>
                                <a:pt x="43880" y="45362"/>
                              </a:cubicBezTo>
                              <a:cubicBezTo>
                                <a:pt x="44668" y="46018"/>
                                <a:pt x="45193" y="48973"/>
                                <a:pt x="47360" y="49761"/>
                              </a:cubicBezTo>
                              <a:cubicBezTo>
                                <a:pt x="56815" y="53109"/>
                                <a:pt x="57012" y="33149"/>
                                <a:pt x="58391" y="21331"/>
                              </a:cubicBezTo>
                              <a:cubicBezTo>
                                <a:pt x="58982" y="15684"/>
                                <a:pt x="56618" y="10366"/>
                                <a:pt x="51694" y="7937"/>
                              </a:cubicBezTo>
                              <a:close/>
                            </a:path>
                          </a:pathLst>
                        </a:custGeom>
                        <a:solidFill>
                          <a:srgbClr val="FFD29C"/>
                        </a:solidFill>
                        <a:ln w="6548"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16E7EE51-CC99-6548-B065-94CEAC47FED5}"/>
                            </a:ext>
                          </a:extLst>
                        </p:cNvPr>
                        <p:cNvSpPr/>
                        <p:nvPr/>
                      </p:nvSpPr>
                      <p:spPr>
                        <a:xfrm>
                          <a:off x="6500740" y="2191028"/>
                          <a:ext cx="3873" cy="15298"/>
                        </a:xfrm>
                        <a:custGeom>
                          <a:avLst/>
                          <a:gdLst>
                            <a:gd name="connsiteX0" fmla="*/ 0 w 3873"/>
                            <a:gd name="connsiteY0" fmla="*/ 15298 h 15298"/>
                            <a:gd name="connsiteX1" fmla="*/ 3874 w 3873"/>
                            <a:gd name="connsiteY1" fmla="*/ 0 h 15298"/>
                          </a:gdLst>
                          <a:ahLst/>
                          <a:cxnLst>
                            <a:cxn ang="0">
                              <a:pos x="connsiteX0" y="connsiteY0"/>
                            </a:cxn>
                            <a:cxn ang="0">
                              <a:pos x="connsiteX1" y="connsiteY1"/>
                            </a:cxn>
                          </a:cxnLst>
                          <a:rect l="l" t="t" r="r" b="b"/>
                          <a:pathLst>
                            <a:path w="3873" h="15298">
                              <a:moveTo>
                                <a:pt x="0" y="15298"/>
                              </a:moveTo>
                              <a:lnTo>
                                <a:pt x="3874" y="0"/>
                              </a:lnTo>
                            </a:path>
                          </a:pathLst>
                        </a:custGeom>
                        <a:ln w="6548" cap="rnd">
                          <a:solidFill>
                            <a:srgbClr val="EDBD82"/>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3E8AABA7-2A06-AF40-9E5F-FD582020546A}"/>
                            </a:ext>
                          </a:extLst>
                        </p:cNvPr>
                        <p:cNvSpPr/>
                        <p:nvPr/>
                      </p:nvSpPr>
                      <p:spPr>
                        <a:xfrm>
                          <a:off x="6486492" y="2188598"/>
                          <a:ext cx="5318" cy="18187"/>
                        </a:xfrm>
                        <a:custGeom>
                          <a:avLst/>
                          <a:gdLst>
                            <a:gd name="connsiteX0" fmla="*/ 0 w 5318"/>
                            <a:gd name="connsiteY0" fmla="*/ 18187 h 18187"/>
                            <a:gd name="connsiteX1" fmla="*/ 5318 w 5318"/>
                            <a:gd name="connsiteY1" fmla="*/ 0 h 18187"/>
                          </a:gdLst>
                          <a:ahLst/>
                          <a:cxnLst>
                            <a:cxn ang="0">
                              <a:pos x="connsiteX0" y="connsiteY0"/>
                            </a:cxn>
                            <a:cxn ang="0">
                              <a:pos x="connsiteX1" y="connsiteY1"/>
                            </a:cxn>
                          </a:cxnLst>
                          <a:rect l="l" t="t" r="r" b="b"/>
                          <a:pathLst>
                            <a:path w="5318" h="18187">
                              <a:moveTo>
                                <a:pt x="0" y="18187"/>
                              </a:moveTo>
                              <a:lnTo>
                                <a:pt x="5318" y="0"/>
                              </a:lnTo>
                            </a:path>
                          </a:pathLst>
                        </a:custGeom>
                        <a:ln w="6548" cap="rnd">
                          <a:solidFill>
                            <a:srgbClr val="EDBD82"/>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81E784F0-941C-EF4C-9297-ACBFBA07B14C}"/>
                            </a:ext>
                          </a:extLst>
                        </p:cNvPr>
                        <p:cNvSpPr/>
                        <p:nvPr/>
                      </p:nvSpPr>
                      <p:spPr>
                        <a:xfrm>
                          <a:off x="6473886" y="2181836"/>
                          <a:ext cx="4070" cy="20813"/>
                        </a:xfrm>
                        <a:custGeom>
                          <a:avLst/>
                          <a:gdLst>
                            <a:gd name="connsiteX0" fmla="*/ 0 w 4070"/>
                            <a:gd name="connsiteY0" fmla="*/ 20814 h 20813"/>
                            <a:gd name="connsiteX1" fmla="*/ 4071 w 4070"/>
                            <a:gd name="connsiteY1" fmla="*/ 0 h 20813"/>
                          </a:gdLst>
                          <a:ahLst/>
                          <a:cxnLst>
                            <a:cxn ang="0">
                              <a:pos x="connsiteX0" y="connsiteY0"/>
                            </a:cxn>
                            <a:cxn ang="0">
                              <a:pos x="connsiteX1" y="connsiteY1"/>
                            </a:cxn>
                          </a:cxnLst>
                          <a:rect l="l" t="t" r="r" b="b"/>
                          <a:pathLst>
                            <a:path w="4070" h="20813">
                              <a:moveTo>
                                <a:pt x="0" y="20814"/>
                              </a:moveTo>
                              <a:lnTo>
                                <a:pt x="4071" y="0"/>
                              </a:lnTo>
                            </a:path>
                          </a:pathLst>
                        </a:custGeom>
                        <a:ln w="6548" cap="rnd">
                          <a:solidFill>
                            <a:srgbClr val="EDBD82"/>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0CEC1999-C34E-A946-B51B-142E200305A8}"/>
                            </a:ext>
                          </a:extLst>
                        </p:cNvPr>
                        <p:cNvSpPr/>
                        <p:nvPr/>
                      </p:nvSpPr>
                      <p:spPr>
                        <a:xfrm>
                          <a:off x="6459712" y="2135349"/>
                          <a:ext cx="68544" cy="78527"/>
                        </a:xfrm>
                        <a:custGeom>
                          <a:avLst/>
                          <a:gdLst>
                            <a:gd name="connsiteX0" fmla="*/ 33346 w 68544"/>
                            <a:gd name="connsiteY0" fmla="*/ 78527 h 78527"/>
                            <a:gd name="connsiteX1" fmla="*/ 26189 w 68544"/>
                            <a:gd name="connsiteY1" fmla="*/ 75638 h 78527"/>
                            <a:gd name="connsiteX2" fmla="*/ 21067 w 68544"/>
                            <a:gd name="connsiteY2" fmla="*/ 77674 h 78527"/>
                            <a:gd name="connsiteX3" fmla="*/ 11744 w 68544"/>
                            <a:gd name="connsiteY3" fmla="*/ 71896 h 78527"/>
                            <a:gd name="connsiteX4" fmla="*/ 11350 w 68544"/>
                            <a:gd name="connsiteY4" fmla="*/ 70845 h 78527"/>
                            <a:gd name="connsiteX5" fmla="*/ 8002 w 68544"/>
                            <a:gd name="connsiteY5" fmla="*/ 70189 h 78527"/>
                            <a:gd name="connsiteX6" fmla="*/ 2618 w 68544"/>
                            <a:gd name="connsiteY6" fmla="*/ 62704 h 78527"/>
                            <a:gd name="connsiteX7" fmla="*/ 2486 w 68544"/>
                            <a:gd name="connsiteY7" fmla="*/ 61981 h 78527"/>
                            <a:gd name="connsiteX8" fmla="*/ 2486 w 68544"/>
                            <a:gd name="connsiteY8" fmla="*/ 56466 h 78527"/>
                            <a:gd name="connsiteX9" fmla="*/ 2946 w 68544"/>
                            <a:gd name="connsiteY9" fmla="*/ 51017 h 78527"/>
                            <a:gd name="connsiteX10" fmla="*/ 1436 w 68544"/>
                            <a:gd name="connsiteY10" fmla="*/ 49309 h 78527"/>
                            <a:gd name="connsiteX11" fmla="*/ 254 w 68544"/>
                            <a:gd name="connsiteY11" fmla="*/ 42350 h 78527"/>
                            <a:gd name="connsiteX12" fmla="*/ 1370 w 68544"/>
                            <a:gd name="connsiteY12" fmla="*/ 27708 h 78527"/>
                            <a:gd name="connsiteX13" fmla="*/ 1436 w 68544"/>
                            <a:gd name="connsiteY13" fmla="*/ 26198 h 78527"/>
                            <a:gd name="connsiteX14" fmla="*/ 2027 w 68544"/>
                            <a:gd name="connsiteY14" fmla="*/ 24294 h 78527"/>
                            <a:gd name="connsiteX15" fmla="*/ 6557 w 68544"/>
                            <a:gd name="connsiteY15" fmla="*/ 17794 h 78527"/>
                            <a:gd name="connsiteX16" fmla="*/ 10956 w 68544"/>
                            <a:gd name="connsiteY16" fmla="*/ 14970 h 78527"/>
                            <a:gd name="connsiteX17" fmla="*/ 25664 w 68544"/>
                            <a:gd name="connsiteY17" fmla="*/ 5713 h 78527"/>
                            <a:gd name="connsiteX18" fmla="*/ 43916 w 68544"/>
                            <a:gd name="connsiteY18" fmla="*/ 526 h 78527"/>
                            <a:gd name="connsiteX19" fmla="*/ 54356 w 68544"/>
                            <a:gd name="connsiteY19" fmla="*/ 5450 h 78527"/>
                            <a:gd name="connsiteX20" fmla="*/ 58886 w 68544"/>
                            <a:gd name="connsiteY20" fmla="*/ 7879 h 78527"/>
                            <a:gd name="connsiteX21" fmla="*/ 68407 w 68544"/>
                            <a:gd name="connsiteY21" fmla="*/ 26395 h 78527"/>
                            <a:gd name="connsiteX22" fmla="*/ 67947 w 68544"/>
                            <a:gd name="connsiteY22" fmla="*/ 30531 h 78527"/>
                            <a:gd name="connsiteX23" fmla="*/ 62826 w 68544"/>
                            <a:gd name="connsiteY23" fmla="*/ 53446 h 78527"/>
                            <a:gd name="connsiteX24" fmla="*/ 50351 w 68544"/>
                            <a:gd name="connsiteY24" fmla="*/ 75179 h 78527"/>
                            <a:gd name="connsiteX25" fmla="*/ 42603 w 68544"/>
                            <a:gd name="connsiteY25" fmla="*/ 76164 h 78527"/>
                            <a:gd name="connsiteX26" fmla="*/ 40437 w 68544"/>
                            <a:gd name="connsiteY26" fmla="*/ 75244 h 78527"/>
                            <a:gd name="connsiteX27" fmla="*/ 33346 w 68544"/>
                            <a:gd name="connsiteY27" fmla="*/ 78527 h 78527"/>
                            <a:gd name="connsiteX28" fmla="*/ 31244 w 68544"/>
                            <a:gd name="connsiteY28" fmla="*/ 71436 h 78527"/>
                            <a:gd name="connsiteX29" fmla="*/ 33346 w 68544"/>
                            <a:gd name="connsiteY29" fmla="*/ 71962 h 78527"/>
                            <a:gd name="connsiteX30" fmla="*/ 37416 w 68544"/>
                            <a:gd name="connsiteY30" fmla="*/ 69138 h 78527"/>
                            <a:gd name="connsiteX31" fmla="*/ 41224 w 68544"/>
                            <a:gd name="connsiteY31" fmla="*/ 67497 h 78527"/>
                            <a:gd name="connsiteX32" fmla="*/ 43720 w 68544"/>
                            <a:gd name="connsiteY32" fmla="*/ 69467 h 78527"/>
                            <a:gd name="connsiteX33" fmla="*/ 46543 w 68544"/>
                            <a:gd name="connsiteY33" fmla="*/ 69860 h 78527"/>
                            <a:gd name="connsiteX34" fmla="*/ 47462 w 68544"/>
                            <a:gd name="connsiteY34" fmla="*/ 69335 h 78527"/>
                            <a:gd name="connsiteX35" fmla="*/ 56917 w 68544"/>
                            <a:gd name="connsiteY35" fmla="*/ 50820 h 78527"/>
                            <a:gd name="connsiteX36" fmla="*/ 61513 w 68544"/>
                            <a:gd name="connsiteY36" fmla="*/ 29809 h 78527"/>
                            <a:gd name="connsiteX37" fmla="*/ 61972 w 68544"/>
                            <a:gd name="connsiteY37" fmla="*/ 25673 h 78527"/>
                            <a:gd name="connsiteX38" fmla="*/ 56063 w 68544"/>
                            <a:gd name="connsiteY38" fmla="*/ 13789 h 78527"/>
                            <a:gd name="connsiteX39" fmla="*/ 51401 w 68544"/>
                            <a:gd name="connsiteY39" fmla="*/ 11293 h 78527"/>
                            <a:gd name="connsiteX40" fmla="*/ 41684 w 68544"/>
                            <a:gd name="connsiteY40" fmla="*/ 6632 h 78527"/>
                            <a:gd name="connsiteX41" fmla="*/ 29275 w 68544"/>
                            <a:gd name="connsiteY41" fmla="*/ 11162 h 78527"/>
                            <a:gd name="connsiteX42" fmla="*/ 14436 w 68544"/>
                            <a:gd name="connsiteY42" fmla="*/ 20551 h 78527"/>
                            <a:gd name="connsiteX43" fmla="*/ 10300 w 68544"/>
                            <a:gd name="connsiteY43" fmla="*/ 23243 h 78527"/>
                            <a:gd name="connsiteX44" fmla="*/ 8395 w 68544"/>
                            <a:gd name="connsiteY44" fmla="*/ 26001 h 78527"/>
                            <a:gd name="connsiteX45" fmla="*/ 8133 w 68544"/>
                            <a:gd name="connsiteY45" fmla="*/ 26789 h 78527"/>
                            <a:gd name="connsiteX46" fmla="*/ 7870 w 68544"/>
                            <a:gd name="connsiteY46" fmla="*/ 27511 h 78527"/>
                            <a:gd name="connsiteX47" fmla="*/ 6623 w 68544"/>
                            <a:gd name="connsiteY47" fmla="*/ 44188 h 78527"/>
                            <a:gd name="connsiteX48" fmla="*/ 7082 w 68544"/>
                            <a:gd name="connsiteY48" fmla="*/ 46027 h 78527"/>
                            <a:gd name="connsiteX49" fmla="*/ 9643 w 68544"/>
                            <a:gd name="connsiteY49" fmla="*/ 49309 h 78527"/>
                            <a:gd name="connsiteX50" fmla="*/ 8986 w 68544"/>
                            <a:gd name="connsiteY50" fmla="*/ 57582 h 78527"/>
                            <a:gd name="connsiteX51" fmla="*/ 8986 w 68544"/>
                            <a:gd name="connsiteY51" fmla="*/ 60997 h 78527"/>
                            <a:gd name="connsiteX52" fmla="*/ 9183 w 68544"/>
                            <a:gd name="connsiteY52" fmla="*/ 62310 h 78527"/>
                            <a:gd name="connsiteX53" fmla="*/ 10497 w 68544"/>
                            <a:gd name="connsiteY53" fmla="*/ 64214 h 78527"/>
                            <a:gd name="connsiteX54" fmla="*/ 11613 w 68544"/>
                            <a:gd name="connsiteY54" fmla="*/ 64345 h 78527"/>
                            <a:gd name="connsiteX55" fmla="*/ 14764 w 68544"/>
                            <a:gd name="connsiteY55" fmla="*/ 64739 h 78527"/>
                            <a:gd name="connsiteX56" fmla="*/ 17653 w 68544"/>
                            <a:gd name="connsiteY56" fmla="*/ 68744 h 78527"/>
                            <a:gd name="connsiteX57" fmla="*/ 17916 w 68544"/>
                            <a:gd name="connsiteY57" fmla="*/ 69532 h 78527"/>
                            <a:gd name="connsiteX58" fmla="*/ 20411 w 68544"/>
                            <a:gd name="connsiteY58" fmla="*/ 71239 h 78527"/>
                            <a:gd name="connsiteX59" fmla="*/ 22906 w 68544"/>
                            <a:gd name="connsiteY59" fmla="*/ 69795 h 78527"/>
                            <a:gd name="connsiteX60" fmla="*/ 25729 w 68544"/>
                            <a:gd name="connsiteY60" fmla="*/ 67956 h 78527"/>
                            <a:gd name="connsiteX61" fmla="*/ 31244 w 68544"/>
                            <a:gd name="connsiteY61" fmla="*/ 71436 h 7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8544" h="78527">
                              <a:moveTo>
                                <a:pt x="33346" y="78527"/>
                              </a:moveTo>
                              <a:cubicBezTo>
                                <a:pt x="29866" y="78199"/>
                                <a:pt x="27568" y="77214"/>
                                <a:pt x="26189" y="75638"/>
                              </a:cubicBezTo>
                              <a:cubicBezTo>
                                <a:pt x="25007" y="76558"/>
                                <a:pt x="23431" y="77411"/>
                                <a:pt x="21067" y="77674"/>
                              </a:cubicBezTo>
                              <a:cubicBezTo>
                                <a:pt x="18572" y="77936"/>
                                <a:pt x="13845" y="77017"/>
                                <a:pt x="11744" y="71896"/>
                              </a:cubicBezTo>
                              <a:cubicBezTo>
                                <a:pt x="11613" y="71568"/>
                                <a:pt x="11481" y="71174"/>
                                <a:pt x="11350" y="70845"/>
                              </a:cubicBezTo>
                              <a:cubicBezTo>
                                <a:pt x="10431" y="70845"/>
                                <a:pt x="9380" y="70780"/>
                                <a:pt x="8002" y="70189"/>
                              </a:cubicBezTo>
                              <a:cubicBezTo>
                                <a:pt x="4850" y="68941"/>
                                <a:pt x="2946" y="66184"/>
                                <a:pt x="2618" y="62704"/>
                              </a:cubicBezTo>
                              <a:lnTo>
                                <a:pt x="2486" y="61981"/>
                              </a:lnTo>
                              <a:cubicBezTo>
                                <a:pt x="2289" y="60865"/>
                                <a:pt x="2027" y="59355"/>
                                <a:pt x="2486" y="56466"/>
                              </a:cubicBezTo>
                              <a:cubicBezTo>
                                <a:pt x="2683" y="55022"/>
                                <a:pt x="2880" y="52724"/>
                                <a:pt x="2946" y="51017"/>
                              </a:cubicBezTo>
                              <a:cubicBezTo>
                                <a:pt x="2355" y="50557"/>
                                <a:pt x="1830" y="49966"/>
                                <a:pt x="1436" y="49309"/>
                              </a:cubicBezTo>
                              <a:cubicBezTo>
                                <a:pt x="123" y="47274"/>
                                <a:pt x="-337" y="44582"/>
                                <a:pt x="254" y="42350"/>
                              </a:cubicBezTo>
                              <a:cubicBezTo>
                                <a:pt x="1501" y="37819"/>
                                <a:pt x="1436" y="29481"/>
                                <a:pt x="1370" y="27708"/>
                              </a:cubicBezTo>
                              <a:cubicBezTo>
                                <a:pt x="1304" y="27445"/>
                                <a:pt x="1304" y="26789"/>
                                <a:pt x="1436" y="26198"/>
                              </a:cubicBezTo>
                              <a:cubicBezTo>
                                <a:pt x="1567" y="25410"/>
                                <a:pt x="1830" y="24753"/>
                                <a:pt x="2027" y="24294"/>
                              </a:cubicBezTo>
                              <a:cubicBezTo>
                                <a:pt x="2618" y="21733"/>
                                <a:pt x="4259" y="19369"/>
                                <a:pt x="6557" y="17794"/>
                              </a:cubicBezTo>
                              <a:cubicBezTo>
                                <a:pt x="7936" y="16874"/>
                                <a:pt x="9380" y="15890"/>
                                <a:pt x="10956" y="14970"/>
                              </a:cubicBezTo>
                              <a:cubicBezTo>
                                <a:pt x="15552" y="12147"/>
                                <a:pt x="25664" y="5713"/>
                                <a:pt x="25664" y="5713"/>
                              </a:cubicBezTo>
                              <a:cubicBezTo>
                                <a:pt x="27502" y="4465"/>
                                <a:pt x="37482" y="-1838"/>
                                <a:pt x="43916" y="526"/>
                              </a:cubicBezTo>
                              <a:cubicBezTo>
                                <a:pt x="48447" y="2167"/>
                                <a:pt x="51467" y="3874"/>
                                <a:pt x="54356" y="5450"/>
                              </a:cubicBezTo>
                              <a:cubicBezTo>
                                <a:pt x="55866" y="6304"/>
                                <a:pt x="57245" y="7091"/>
                                <a:pt x="58886" y="7879"/>
                              </a:cubicBezTo>
                              <a:cubicBezTo>
                                <a:pt x="65584" y="11228"/>
                                <a:pt x="69326" y="18450"/>
                                <a:pt x="68407" y="26395"/>
                              </a:cubicBezTo>
                              <a:lnTo>
                                <a:pt x="67947" y="30531"/>
                              </a:lnTo>
                              <a:cubicBezTo>
                                <a:pt x="66962" y="39461"/>
                                <a:pt x="64796" y="49309"/>
                                <a:pt x="62826" y="53446"/>
                              </a:cubicBezTo>
                              <a:cubicBezTo>
                                <a:pt x="55604" y="71371"/>
                                <a:pt x="53240" y="73734"/>
                                <a:pt x="50351" y="75179"/>
                              </a:cubicBezTo>
                              <a:cubicBezTo>
                                <a:pt x="48053" y="76689"/>
                                <a:pt x="45295" y="76952"/>
                                <a:pt x="42603" y="76164"/>
                              </a:cubicBezTo>
                              <a:cubicBezTo>
                                <a:pt x="41815" y="75901"/>
                                <a:pt x="41093" y="75638"/>
                                <a:pt x="40437" y="75244"/>
                              </a:cubicBezTo>
                              <a:cubicBezTo>
                                <a:pt x="38861" y="76689"/>
                                <a:pt x="36431" y="78199"/>
                                <a:pt x="33346" y="78527"/>
                              </a:cubicBezTo>
                              <a:close/>
                              <a:moveTo>
                                <a:pt x="31244" y="71436"/>
                              </a:moveTo>
                              <a:cubicBezTo>
                                <a:pt x="31244" y="71436"/>
                                <a:pt x="31770" y="71830"/>
                                <a:pt x="33346" y="71962"/>
                              </a:cubicBezTo>
                              <a:cubicBezTo>
                                <a:pt x="34856" y="71765"/>
                                <a:pt x="36431" y="70123"/>
                                <a:pt x="37416" y="69138"/>
                              </a:cubicBezTo>
                              <a:cubicBezTo>
                                <a:pt x="38204" y="68350"/>
                                <a:pt x="39320" y="67168"/>
                                <a:pt x="41224" y="67497"/>
                              </a:cubicBezTo>
                              <a:cubicBezTo>
                                <a:pt x="42275" y="67694"/>
                                <a:pt x="43260" y="68482"/>
                                <a:pt x="43720" y="69467"/>
                              </a:cubicBezTo>
                              <a:cubicBezTo>
                                <a:pt x="44113" y="69860"/>
                                <a:pt x="45952" y="70189"/>
                                <a:pt x="46543" y="69860"/>
                              </a:cubicBezTo>
                              <a:cubicBezTo>
                                <a:pt x="46871" y="69663"/>
                                <a:pt x="47134" y="69467"/>
                                <a:pt x="47462" y="69335"/>
                              </a:cubicBezTo>
                              <a:cubicBezTo>
                                <a:pt x="48250" y="68941"/>
                                <a:pt x="50023" y="68022"/>
                                <a:pt x="56917" y="50820"/>
                              </a:cubicBezTo>
                              <a:cubicBezTo>
                                <a:pt x="58427" y="47602"/>
                                <a:pt x="60528" y="38804"/>
                                <a:pt x="61513" y="29809"/>
                              </a:cubicBezTo>
                              <a:lnTo>
                                <a:pt x="61972" y="25673"/>
                              </a:lnTo>
                              <a:cubicBezTo>
                                <a:pt x="62563" y="20486"/>
                                <a:pt x="60265" y="15824"/>
                                <a:pt x="56063" y="13789"/>
                              </a:cubicBezTo>
                              <a:cubicBezTo>
                                <a:pt x="54356" y="12935"/>
                                <a:pt x="52846" y="12147"/>
                                <a:pt x="51401" y="11293"/>
                              </a:cubicBezTo>
                              <a:cubicBezTo>
                                <a:pt x="48381" y="9652"/>
                                <a:pt x="45755" y="8142"/>
                                <a:pt x="41684" y="6632"/>
                              </a:cubicBezTo>
                              <a:cubicBezTo>
                                <a:pt x="39320" y="5778"/>
                                <a:pt x="32952" y="8733"/>
                                <a:pt x="29275" y="11162"/>
                              </a:cubicBezTo>
                              <a:cubicBezTo>
                                <a:pt x="29209" y="11228"/>
                                <a:pt x="19032" y="17662"/>
                                <a:pt x="14436" y="20551"/>
                              </a:cubicBezTo>
                              <a:cubicBezTo>
                                <a:pt x="12992" y="21470"/>
                                <a:pt x="11547" y="22324"/>
                                <a:pt x="10300" y="23243"/>
                              </a:cubicBezTo>
                              <a:cubicBezTo>
                                <a:pt x="9315" y="23900"/>
                                <a:pt x="8592" y="24950"/>
                                <a:pt x="8395" y="26001"/>
                              </a:cubicBezTo>
                              <a:cubicBezTo>
                                <a:pt x="8330" y="26264"/>
                                <a:pt x="8264" y="26526"/>
                                <a:pt x="8133" y="26789"/>
                              </a:cubicBezTo>
                              <a:cubicBezTo>
                                <a:pt x="8133" y="26789"/>
                                <a:pt x="7870" y="27445"/>
                                <a:pt x="7870" y="27511"/>
                              </a:cubicBezTo>
                              <a:cubicBezTo>
                                <a:pt x="7936" y="27708"/>
                                <a:pt x="8264" y="38016"/>
                                <a:pt x="6623" y="44188"/>
                              </a:cubicBezTo>
                              <a:cubicBezTo>
                                <a:pt x="6491" y="44779"/>
                                <a:pt x="6820" y="45764"/>
                                <a:pt x="7082" y="46027"/>
                              </a:cubicBezTo>
                              <a:cubicBezTo>
                                <a:pt x="8724" y="46289"/>
                                <a:pt x="9709" y="47668"/>
                                <a:pt x="9643" y="49309"/>
                              </a:cubicBezTo>
                              <a:cubicBezTo>
                                <a:pt x="9643" y="49506"/>
                                <a:pt x="9446" y="54759"/>
                                <a:pt x="8986" y="57582"/>
                              </a:cubicBezTo>
                              <a:cubicBezTo>
                                <a:pt x="8724" y="59421"/>
                                <a:pt x="8855" y="60143"/>
                                <a:pt x="8986" y="60997"/>
                              </a:cubicBezTo>
                              <a:cubicBezTo>
                                <a:pt x="9052" y="61391"/>
                                <a:pt x="9118" y="61850"/>
                                <a:pt x="9183" y="62310"/>
                              </a:cubicBezTo>
                              <a:cubicBezTo>
                                <a:pt x="9315" y="63557"/>
                                <a:pt x="9906" y="64017"/>
                                <a:pt x="10497" y="64214"/>
                              </a:cubicBezTo>
                              <a:cubicBezTo>
                                <a:pt x="11022" y="64411"/>
                                <a:pt x="11153" y="64411"/>
                                <a:pt x="11613" y="64345"/>
                              </a:cubicBezTo>
                              <a:cubicBezTo>
                                <a:pt x="12269" y="64280"/>
                                <a:pt x="13385" y="64083"/>
                                <a:pt x="14764" y="64739"/>
                              </a:cubicBezTo>
                              <a:cubicBezTo>
                                <a:pt x="16800" y="65790"/>
                                <a:pt x="17325" y="67628"/>
                                <a:pt x="17653" y="68744"/>
                              </a:cubicBezTo>
                              <a:cubicBezTo>
                                <a:pt x="17719" y="69007"/>
                                <a:pt x="17785" y="69270"/>
                                <a:pt x="17916" y="69532"/>
                              </a:cubicBezTo>
                              <a:cubicBezTo>
                                <a:pt x="18638" y="71371"/>
                                <a:pt x="20280" y="71239"/>
                                <a:pt x="20411" y="71239"/>
                              </a:cubicBezTo>
                              <a:cubicBezTo>
                                <a:pt x="21921" y="71108"/>
                                <a:pt x="22381" y="70517"/>
                                <a:pt x="22906" y="69795"/>
                              </a:cubicBezTo>
                              <a:cubicBezTo>
                                <a:pt x="23431" y="69204"/>
                                <a:pt x="24219" y="68153"/>
                                <a:pt x="25729" y="67956"/>
                              </a:cubicBezTo>
                              <a:cubicBezTo>
                                <a:pt x="27436" y="67628"/>
                                <a:pt x="29800" y="68022"/>
                                <a:pt x="31244" y="71436"/>
                              </a:cubicBezTo>
                              <a:close/>
                            </a:path>
                          </a:pathLst>
                        </a:custGeom>
                        <a:solidFill>
                          <a:srgbClr val="EDBD82"/>
                        </a:solidFill>
                        <a:ln w="6548" cap="flat">
                          <a:noFill/>
                          <a:prstDash val="solid"/>
                          <a:miter/>
                        </a:ln>
                      </p:spPr>
                      <p:txBody>
                        <a:bodyPr rtlCol="0" anchor="ctr"/>
                        <a:lstStyle/>
                        <a:p>
                          <a:endParaRPr lang="en-US"/>
                        </a:p>
                      </p:txBody>
                    </p:sp>
                  </p:grpSp>
                  <p:sp>
                    <p:nvSpPr>
                      <p:cNvPr id="54" name="Freeform 53">
                        <a:extLst>
                          <a:ext uri="{FF2B5EF4-FFF2-40B4-BE49-F238E27FC236}">
                            <a16:creationId xmlns:a16="http://schemas.microsoft.com/office/drawing/2014/main" id="{4316B023-9BEC-9242-9695-B9971B2C5C07}"/>
                          </a:ext>
                        </a:extLst>
                      </p:cNvPr>
                      <p:cNvSpPr/>
                      <p:nvPr/>
                    </p:nvSpPr>
                    <p:spPr>
                      <a:xfrm>
                        <a:off x="6377894" y="2439806"/>
                        <a:ext cx="109780" cy="46223"/>
                      </a:xfrm>
                      <a:custGeom>
                        <a:avLst/>
                        <a:gdLst>
                          <a:gd name="connsiteX0" fmla="*/ 3349 w 109780"/>
                          <a:gd name="connsiteY0" fmla="*/ 46223 h 46223"/>
                          <a:gd name="connsiteX1" fmla="*/ 985 w 109780"/>
                          <a:gd name="connsiteY1" fmla="*/ 45238 h 46223"/>
                          <a:gd name="connsiteX2" fmla="*/ 0 w 109780"/>
                          <a:gd name="connsiteY2" fmla="*/ 42940 h 46223"/>
                          <a:gd name="connsiteX3" fmla="*/ 0 w 109780"/>
                          <a:gd name="connsiteY3" fmla="*/ 34602 h 46223"/>
                          <a:gd name="connsiteX4" fmla="*/ 14576 w 109780"/>
                          <a:gd name="connsiteY4" fmla="*/ 13394 h 46223"/>
                          <a:gd name="connsiteX5" fmla="*/ 55153 w 109780"/>
                          <a:gd name="connsiteY5" fmla="*/ 0 h 46223"/>
                          <a:gd name="connsiteX6" fmla="*/ 98881 w 109780"/>
                          <a:gd name="connsiteY6" fmla="*/ 0 h 46223"/>
                          <a:gd name="connsiteX7" fmla="*/ 109780 w 109780"/>
                          <a:gd name="connsiteY7" fmla="*/ 23440 h 46223"/>
                          <a:gd name="connsiteX8" fmla="*/ 109780 w 109780"/>
                          <a:gd name="connsiteY8" fmla="*/ 41824 h 46223"/>
                          <a:gd name="connsiteX9" fmla="*/ 108533 w 109780"/>
                          <a:gd name="connsiteY9" fmla="*/ 44844 h 46223"/>
                          <a:gd name="connsiteX10" fmla="*/ 105513 w 109780"/>
                          <a:gd name="connsiteY10" fmla="*/ 46092 h 46223"/>
                          <a:gd name="connsiteX11" fmla="*/ 3349 w 109780"/>
                          <a:gd name="connsiteY11" fmla="*/ 46223 h 4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80" h="46223">
                            <a:moveTo>
                              <a:pt x="3349" y="46223"/>
                            </a:moveTo>
                            <a:cubicBezTo>
                              <a:pt x="2495" y="46223"/>
                              <a:pt x="1641" y="45895"/>
                              <a:pt x="985" y="45238"/>
                            </a:cubicBezTo>
                            <a:cubicBezTo>
                              <a:pt x="394" y="44647"/>
                              <a:pt x="0" y="43794"/>
                              <a:pt x="0" y="42940"/>
                            </a:cubicBezTo>
                            <a:lnTo>
                              <a:pt x="0" y="34602"/>
                            </a:lnTo>
                            <a:cubicBezTo>
                              <a:pt x="66" y="25147"/>
                              <a:pt x="5778" y="16808"/>
                              <a:pt x="14576" y="13394"/>
                            </a:cubicBezTo>
                            <a:lnTo>
                              <a:pt x="55153" y="0"/>
                            </a:lnTo>
                            <a:lnTo>
                              <a:pt x="98881" y="0"/>
                            </a:lnTo>
                            <a:cubicBezTo>
                              <a:pt x="101639" y="3414"/>
                              <a:pt x="109780" y="14248"/>
                              <a:pt x="109780" y="23440"/>
                            </a:cubicBezTo>
                            <a:lnTo>
                              <a:pt x="109780" y="41824"/>
                            </a:lnTo>
                            <a:cubicBezTo>
                              <a:pt x="109780" y="42940"/>
                              <a:pt x="109321" y="43991"/>
                              <a:pt x="108533" y="44844"/>
                            </a:cubicBezTo>
                            <a:cubicBezTo>
                              <a:pt x="107745" y="45632"/>
                              <a:pt x="106629" y="46092"/>
                              <a:pt x="105513" y="46092"/>
                            </a:cubicBezTo>
                            <a:lnTo>
                              <a:pt x="3349" y="46223"/>
                            </a:lnTo>
                            <a:close/>
                          </a:path>
                        </a:pathLst>
                      </a:custGeom>
                      <a:solidFill>
                        <a:srgbClr val="4568AD"/>
                      </a:solidFill>
                      <a:ln w="654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DCCB9D7-AB60-D442-B626-8BCE3B604A12}"/>
                          </a:ext>
                        </a:extLst>
                      </p:cNvPr>
                      <p:cNvSpPr/>
                      <p:nvPr/>
                    </p:nvSpPr>
                    <p:spPr>
                      <a:xfrm>
                        <a:off x="6374611" y="2436523"/>
                        <a:ext cx="116477" cy="52723"/>
                      </a:xfrm>
                      <a:custGeom>
                        <a:avLst/>
                        <a:gdLst>
                          <a:gd name="connsiteX0" fmla="*/ 100719 w 116477"/>
                          <a:gd name="connsiteY0" fmla="*/ 6566 h 52723"/>
                          <a:gd name="connsiteX1" fmla="*/ 109912 w 116477"/>
                          <a:gd name="connsiteY1" fmla="*/ 26723 h 52723"/>
                          <a:gd name="connsiteX2" fmla="*/ 109912 w 116477"/>
                          <a:gd name="connsiteY2" fmla="*/ 45107 h 52723"/>
                          <a:gd name="connsiteX3" fmla="*/ 109649 w 116477"/>
                          <a:gd name="connsiteY3" fmla="*/ 45764 h 52723"/>
                          <a:gd name="connsiteX4" fmla="*/ 108992 w 116477"/>
                          <a:gd name="connsiteY4" fmla="*/ 46026 h 52723"/>
                          <a:gd name="connsiteX5" fmla="*/ 6631 w 116477"/>
                          <a:gd name="connsiteY5" fmla="*/ 46223 h 52723"/>
                          <a:gd name="connsiteX6" fmla="*/ 6697 w 116477"/>
                          <a:gd name="connsiteY6" fmla="*/ 37950 h 52723"/>
                          <a:gd name="connsiteX7" fmla="*/ 19041 w 116477"/>
                          <a:gd name="connsiteY7" fmla="*/ 19829 h 52723"/>
                          <a:gd name="connsiteX8" fmla="*/ 59092 w 116477"/>
                          <a:gd name="connsiteY8" fmla="*/ 6631 h 52723"/>
                          <a:gd name="connsiteX9" fmla="*/ 100719 w 116477"/>
                          <a:gd name="connsiteY9" fmla="*/ 6631 h 52723"/>
                          <a:gd name="connsiteX10" fmla="*/ 103805 w 116477"/>
                          <a:gd name="connsiteY10" fmla="*/ 0 h 52723"/>
                          <a:gd name="connsiteX11" fmla="*/ 57976 w 116477"/>
                          <a:gd name="connsiteY11" fmla="*/ 0 h 52723"/>
                          <a:gd name="connsiteX12" fmla="*/ 16743 w 116477"/>
                          <a:gd name="connsiteY12" fmla="*/ 13591 h 52723"/>
                          <a:gd name="connsiteX13" fmla="*/ 66 w 116477"/>
                          <a:gd name="connsiteY13" fmla="*/ 37819 h 52723"/>
                          <a:gd name="connsiteX14" fmla="*/ 0 w 116477"/>
                          <a:gd name="connsiteY14" fmla="*/ 46158 h 52723"/>
                          <a:gd name="connsiteX15" fmla="*/ 6566 w 116477"/>
                          <a:gd name="connsiteY15" fmla="*/ 52723 h 52723"/>
                          <a:gd name="connsiteX16" fmla="*/ 108927 w 116477"/>
                          <a:gd name="connsiteY16" fmla="*/ 52592 h 52723"/>
                          <a:gd name="connsiteX17" fmla="*/ 116477 w 116477"/>
                          <a:gd name="connsiteY17" fmla="*/ 45041 h 52723"/>
                          <a:gd name="connsiteX18" fmla="*/ 116477 w 116477"/>
                          <a:gd name="connsiteY18" fmla="*/ 26657 h 52723"/>
                          <a:gd name="connsiteX19" fmla="*/ 103805 w 116477"/>
                          <a:gd name="connsiteY19" fmla="*/ 0 h 5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77" h="52723">
                            <a:moveTo>
                              <a:pt x="100719" y="6566"/>
                            </a:moveTo>
                            <a:cubicBezTo>
                              <a:pt x="104265" y="11162"/>
                              <a:pt x="109912" y="19960"/>
                              <a:pt x="109912" y="26723"/>
                            </a:cubicBezTo>
                            <a:lnTo>
                              <a:pt x="109912" y="45107"/>
                            </a:lnTo>
                            <a:cubicBezTo>
                              <a:pt x="109912" y="45435"/>
                              <a:pt x="109780" y="45632"/>
                              <a:pt x="109649" y="45764"/>
                            </a:cubicBezTo>
                            <a:cubicBezTo>
                              <a:pt x="109518" y="45895"/>
                              <a:pt x="109321" y="46026"/>
                              <a:pt x="108992" y="46026"/>
                            </a:cubicBezTo>
                            <a:lnTo>
                              <a:pt x="6631" y="46223"/>
                            </a:lnTo>
                            <a:lnTo>
                              <a:pt x="6697" y="37950"/>
                            </a:lnTo>
                            <a:cubicBezTo>
                              <a:pt x="6763" y="29940"/>
                              <a:pt x="11621" y="22783"/>
                              <a:pt x="19041" y="19829"/>
                            </a:cubicBezTo>
                            <a:lnTo>
                              <a:pt x="59092" y="6631"/>
                            </a:lnTo>
                            <a:lnTo>
                              <a:pt x="100719" y="6631"/>
                            </a:lnTo>
                            <a:moveTo>
                              <a:pt x="103805" y="0"/>
                            </a:moveTo>
                            <a:lnTo>
                              <a:pt x="57976" y="0"/>
                            </a:lnTo>
                            <a:lnTo>
                              <a:pt x="16743" y="13591"/>
                            </a:lnTo>
                            <a:cubicBezTo>
                              <a:pt x="6763" y="17531"/>
                              <a:pt x="131" y="27117"/>
                              <a:pt x="66" y="37819"/>
                            </a:cubicBezTo>
                            <a:lnTo>
                              <a:pt x="0" y="46158"/>
                            </a:lnTo>
                            <a:cubicBezTo>
                              <a:pt x="0" y="49769"/>
                              <a:pt x="2955" y="52723"/>
                              <a:pt x="6566" y="52723"/>
                            </a:cubicBezTo>
                            <a:lnTo>
                              <a:pt x="108927" y="52592"/>
                            </a:lnTo>
                            <a:cubicBezTo>
                              <a:pt x="113063" y="52592"/>
                              <a:pt x="116477" y="49244"/>
                              <a:pt x="116477" y="45041"/>
                            </a:cubicBezTo>
                            <a:lnTo>
                              <a:pt x="116477" y="26657"/>
                            </a:lnTo>
                            <a:cubicBezTo>
                              <a:pt x="116477" y="14248"/>
                              <a:pt x="103805" y="0"/>
                              <a:pt x="103805" y="0"/>
                            </a:cubicBezTo>
                            <a:close/>
                          </a:path>
                        </a:pathLst>
                      </a:custGeom>
                      <a:solidFill>
                        <a:srgbClr val="315499"/>
                      </a:solidFill>
                      <a:ln w="654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7EA0C7E0-E6BB-8744-B0A8-D823E6461877}"/>
                          </a:ext>
                        </a:extLst>
                      </p:cNvPr>
                      <p:cNvSpPr/>
                      <p:nvPr/>
                    </p:nvSpPr>
                    <p:spPr>
                      <a:xfrm>
                        <a:off x="6621954" y="2379269"/>
                        <a:ext cx="90647" cy="101244"/>
                      </a:xfrm>
                      <a:custGeom>
                        <a:avLst/>
                        <a:gdLst>
                          <a:gd name="connsiteX0" fmla="*/ 14764 w 90647"/>
                          <a:gd name="connsiteY0" fmla="*/ 101245 h 101244"/>
                          <a:gd name="connsiteX1" fmla="*/ 12466 w 90647"/>
                          <a:gd name="connsiteY1" fmla="*/ 100260 h 101244"/>
                          <a:gd name="connsiteX2" fmla="*/ 6622 w 90647"/>
                          <a:gd name="connsiteY2" fmla="*/ 94351 h 101244"/>
                          <a:gd name="connsiteX3" fmla="*/ 1960 w 90647"/>
                          <a:gd name="connsiteY3" fmla="*/ 69072 h 101244"/>
                          <a:gd name="connsiteX4" fmla="*/ 21198 w 90647"/>
                          <a:gd name="connsiteY4" fmla="*/ 30925 h 101244"/>
                          <a:gd name="connsiteX5" fmla="*/ 52123 w 90647"/>
                          <a:gd name="connsiteY5" fmla="*/ 0 h 101244"/>
                          <a:gd name="connsiteX6" fmla="*/ 76416 w 90647"/>
                          <a:gd name="connsiteY6" fmla="*/ 8864 h 101244"/>
                          <a:gd name="connsiteX7" fmla="*/ 89417 w 90647"/>
                          <a:gd name="connsiteY7" fmla="*/ 21864 h 101244"/>
                          <a:gd name="connsiteX8" fmla="*/ 89417 w 90647"/>
                          <a:gd name="connsiteY8" fmla="*/ 27839 h 101244"/>
                          <a:gd name="connsiteX9" fmla="*/ 17127 w 90647"/>
                          <a:gd name="connsiteY9" fmla="*/ 100260 h 101244"/>
                          <a:gd name="connsiteX10" fmla="*/ 14764 w 90647"/>
                          <a:gd name="connsiteY10" fmla="*/ 101245 h 10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647" h="101244">
                            <a:moveTo>
                              <a:pt x="14764" y="101245"/>
                            </a:moveTo>
                            <a:cubicBezTo>
                              <a:pt x="13910" y="101245"/>
                              <a:pt x="13056" y="100916"/>
                              <a:pt x="12466" y="100260"/>
                            </a:cubicBezTo>
                            <a:lnTo>
                              <a:pt x="6622" y="94351"/>
                            </a:lnTo>
                            <a:cubicBezTo>
                              <a:pt x="-9" y="87653"/>
                              <a:pt x="-1848" y="77673"/>
                              <a:pt x="1960" y="69072"/>
                            </a:cubicBezTo>
                            <a:lnTo>
                              <a:pt x="21198" y="30925"/>
                            </a:lnTo>
                            <a:lnTo>
                              <a:pt x="52123" y="0"/>
                            </a:lnTo>
                            <a:cubicBezTo>
                              <a:pt x="56522" y="460"/>
                              <a:pt x="69916" y="2364"/>
                              <a:pt x="76416" y="8864"/>
                            </a:cubicBezTo>
                            <a:lnTo>
                              <a:pt x="89417" y="21864"/>
                            </a:lnTo>
                            <a:cubicBezTo>
                              <a:pt x="91058" y="23506"/>
                              <a:pt x="91058" y="26198"/>
                              <a:pt x="89417" y="27839"/>
                            </a:cubicBezTo>
                            <a:lnTo>
                              <a:pt x="17127" y="100260"/>
                            </a:lnTo>
                            <a:cubicBezTo>
                              <a:pt x="16471" y="100916"/>
                              <a:pt x="15683" y="101245"/>
                              <a:pt x="14764" y="101245"/>
                            </a:cubicBezTo>
                            <a:close/>
                          </a:path>
                        </a:pathLst>
                      </a:custGeom>
                      <a:solidFill>
                        <a:srgbClr val="325599"/>
                      </a:solidFill>
                      <a:ln w="6548"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F351107-7C67-D94C-BB98-67610389A80C}"/>
                          </a:ext>
                        </a:extLst>
                      </p:cNvPr>
                      <p:cNvSpPr/>
                      <p:nvPr/>
                    </p:nvSpPr>
                    <p:spPr>
                      <a:xfrm>
                        <a:off x="6618713" y="2375855"/>
                        <a:ext cx="97237" cy="108007"/>
                      </a:xfrm>
                      <a:custGeom>
                        <a:avLst/>
                        <a:gdLst>
                          <a:gd name="connsiteX0" fmla="*/ 56480 w 97237"/>
                          <a:gd name="connsiteY0" fmla="*/ 6828 h 108007"/>
                          <a:gd name="connsiteX1" fmla="*/ 77228 w 97237"/>
                          <a:gd name="connsiteY1" fmla="*/ 14576 h 108007"/>
                          <a:gd name="connsiteX2" fmla="*/ 90228 w 97237"/>
                          <a:gd name="connsiteY2" fmla="*/ 27576 h 108007"/>
                          <a:gd name="connsiteX3" fmla="*/ 90491 w 97237"/>
                          <a:gd name="connsiteY3" fmla="*/ 28233 h 108007"/>
                          <a:gd name="connsiteX4" fmla="*/ 90228 w 97237"/>
                          <a:gd name="connsiteY4" fmla="*/ 28890 h 108007"/>
                          <a:gd name="connsiteX5" fmla="*/ 17939 w 97237"/>
                          <a:gd name="connsiteY5" fmla="*/ 101310 h 108007"/>
                          <a:gd name="connsiteX6" fmla="*/ 12095 w 97237"/>
                          <a:gd name="connsiteY6" fmla="*/ 95401 h 108007"/>
                          <a:gd name="connsiteX7" fmla="*/ 8024 w 97237"/>
                          <a:gd name="connsiteY7" fmla="*/ 73865 h 108007"/>
                          <a:gd name="connsiteX8" fmla="*/ 27000 w 97237"/>
                          <a:gd name="connsiteY8" fmla="*/ 36178 h 108007"/>
                          <a:gd name="connsiteX9" fmla="*/ 56480 w 97237"/>
                          <a:gd name="connsiteY9" fmla="*/ 6828 h 108007"/>
                          <a:gd name="connsiteX10" fmla="*/ 54051 w 97237"/>
                          <a:gd name="connsiteY10" fmla="*/ 0 h 108007"/>
                          <a:gd name="connsiteX11" fmla="*/ 21681 w 97237"/>
                          <a:gd name="connsiteY11" fmla="*/ 32369 h 108007"/>
                          <a:gd name="connsiteX12" fmla="*/ 2181 w 97237"/>
                          <a:gd name="connsiteY12" fmla="*/ 71173 h 108007"/>
                          <a:gd name="connsiteX13" fmla="*/ 7565 w 97237"/>
                          <a:gd name="connsiteY13" fmla="*/ 100129 h 108007"/>
                          <a:gd name="connsiteX14" fmla="*/ 13408 w 97237"/>
                          <a:gd name="connsiteY14" fmla="*/ 106038 h 108007"/>
                          <a:gd name="connsiteX15" fmla="*/ 18070 w 97237"/>
                          <a:gd name="connsiteY15" fmla="*/ 108007 h 108007"/>
                          <a:gd name="connsiteX16" fmla="*/ 22732 w 97237"/>
                          <a:gd name="connsiteY16" fmla="*/ 106103 h 108007"/>
                          <a:gd name="connsiteX17" fmla="*/ 95021 w 97237"/>
                          <a:gd name="connsiteY17" fmla="*/ 33683 h 108007"/>
                          <a:gd name="connsiteX18" fmla="*/ 95021 w 97237"/>
                          <a:gd name="connsiteY18" fmla="*/ 23046 h 108007"/>
                          <a:gd name="connsiteX19" fmla="*/ 82021 w 97237"/>
                          <a:gd name="connsiteY19" fmla="*/ 10046 h 108007"/>
                          <a:gd name="connsiteX20" fmla="*/ 54051 w 97237"/>
                          <a:gd name="connsiteY20" fmla="*/ 0 h 10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237" h="108007">
                            <a:moveTo>
                              <a:pt x="56480" y="6828"/>
                            </a:moveTo>
                            <a:cubicBezTo>
                              <a:pt x="62258" y="7551"/>
                              <a:pt x="72435" y="9783"/>
                              <a:pt x="77228" y="14576"/>
                            </a:cubicBezTo>
                            <a:lnTo>
                              <a:pt x="90228" y="27576"/>
                            </a:lnTo>
                            <a:cubicBezTo>
                              <a:pt x="90491" y="27839"/>
                              <a:pt x="90491" y="28102"/>
                              <a:pt x="90491" y="28233"/>
                            </a:cubicBezTo>
                            <a:cubicBezTo>
                              <a:pt x="90491" y="28430"/>
                              <a:pt x="90425" y="28693"/>
                              <a:pt x="90228" y="28890"/>
                            </a:cubicBezTo>
                            <a:lnTo>
                              <a:pt x="17939" y="101310"/>
                            </a:lnTo>
                            <a:lnTo>
                              <a:pt x="12095" y="95401"/>
                            </a:lnTo>
                            <a:cubicBezTo>
                              <a:pt x="6449" y="89689"/>
                              <a:pt x="4873" y="81219"/>
                              <a:pt x="8024" y="73865"/>
                            </a:cubicBezTo>
                            <a:lnTo>
                              <a:pt x="27000" y="36178"/>
                            </a:lnTo>
                            <a:lnTo>
                              <a:pt x="56480" y="6828"/>
                            </a:lnTo>
                            <a:moveTo>
                              <a:pt x="54051" y="0"/>
                            </a:moveTo>
                            <a:lnTo>
                              <a:pt x="21681" y="32369"/>
                            </a:lnTo>
                            <a:lnTo>
                              <a:pt x="2181" y="71173"/>
                            </a:lnTo>
                            <a:cubicBezTo>
                              <a:pt x="-2087" y="81022"/>
                              <a:pt x="14" y="92447"/>
                              <a:pt x="7565" y="100129"/>
                            </a:cubicBezTo>
                            <a:lnTo>
                              <a:pt x="13408" y="106038"/>
                            </a:lnTo>
                            <a:cubicBezTo>
                              <a:pt x="14721" y="107351"/>
                              <a:pt x="16363" y="108007"/>
                              <a:pt x="18070" y="108007"/>
                            </a:cubicBezTo>
                            <a:cubicBezTo>
                              <a:pt x="19777" y="108007"/>
                              <a:pt x="21419" y="107351"/>
                              <a:pt x="22732" y="106103"/>
                            </a:cubicBezTo>
                            <a:lnTo>
                              <a:pt x="95021" y="33683"/>
                            </a:lnTo>
                            <a:cubicBezTo>
                              <a:pt x="97976" y="30728"/>
                              <a:pt x="97976" y="26001"/>
                              <a:pt x="95021" y="23046"/>
                            </a:cubicBezTo>
                            <a:lnTo>
                              <a:pt x="82021" y="10046"/>
                            </a:lnTo>
                            <a:cubicBezTo>
                              <a:pt x="73091" y="1116"/>
                              <a:pt x="54051" y="0"/>
                              <a:pt x="54051" y="0"/>
                            </a:cubicBezTo>
                            <a:close/>
                          </a:path>
                        </a:pathLst>
                      </a:custGeom>
                      <a:solidFill>
                        <a:srgbClr val="224487"/>
                      </a:solidFill>
                      <a:ln w="6548" cap="flat">
                        <a:noFill/>
                        <a:prstDash val="solid"/>
                        <a:miter/>
                      </a:ln>
                    </p:spPr>
                    <p:txBody>
                      <a:bodyPr rtlCol="0" anchor="ctr"/>
                      <a:lstStyle/>
                      <a:p>
                        <a:endParaRPr lang="en-US"/>
                      </a:p>
                    </p:txBody>
                  </p:sp>
                </p:grpSp>
                <p:grpSp>
                  <p:nvGrpSpPr>
                    <p:cNvPr id="31" name="Graphic 115">
                      <a:extLst>
                        <a:ext uri="{FF2B5EF4-FFF2-40B4-BE49-F238E27FC236}">
                          <a16:creationId xmlns:a16="http://schemas.microsoft.com/office/drawing/2014/main" id="{528C6CBE-816F-2645-ADA3-24F3EE17B24B}"/>
                        </a:ext>
                      </a:extLst>
                    </p:cNvPr>
                    <p:cNvGrpSpPr/>
                    <p:nvPr/>
                  </p:nvGrpSpPr>
                  <p:grpSpPr>
                    <a:xfrm rot="20099663">
                      <a:off x="6350043" y="2032094"/>
                      <a:ext cx="101056" cy="12718"/>
                      <a:chOff x="6296525" y="2043904"/>
                      <a:chExt cx="101056" cy="12718"/>
                    </a:xfrm>
                    <a:solidFill>
                      <a:srgbClr val="FFFFFF"/>
                    </a:solidFill>
                  </p:grpSpPr>
                  <p:sp>
                    <p:nvSpPr>
                      <p:cNvPr id="32" name="Freeform 31">
                        <a:extLst>
                          <a:ext uri="{FF2B5EF4-FFF2-40B4-BE49-F238E27FC236}">
                            <a16:creationId xmlns:a16="http://schemas.microsoft.com/office/drawing/2014/main" id="{D4A3FB05-2A36-AA49-9EDB-C778AEF65FC3}"/>
                          </a:ext>
                        </a:extLst>
                      </p:cNvPr>
                      <p:cNvSpPr/>
                      <p:nvPr/>
                    </p:nvSpPr>
                    <p:spPr>
                      <a:xfrm>
                        <a:off x="6340856" y="2043904"/>
                        <a:ext cx="12654" cy="12654"/>
                      </a:xfrm>
                      <a:custGeom>
                        <a:avLst/>
                        <a:gdLst>
                          <a:gd name="connsiteX0" fmla="*/ 6327 w 12654"/>
                          <a:gd name="connsiteY0" fmla="*/ 1582 h 12654"/>
                          <a:gd name="connsiteX1" fmla="*/ 11073 w 12654"/>
                          <a:gd name="connsiteY1" fmla="*/ 6327 h 12654"/>
                          <a:gd name="connsiteX2" fmla="*/ 6327 w 12654"/>
                          <a:gd name="connsiteY2" fmla="*/ 11073 h 12654"/>
                          <a:gd name="connsiteX3" fmla="*/ 1582 w 12654"/>
                          <a:gd name="connsiteY3" fmla="*/ 6327 h 12654"/>
                          <a:gd name="connsiteX4" fmla="*/ 6327 w 12654"/>
                          <a:gd name="connsiteY4" fmla="*/ 1582 h 12654"/>
                          <a:gd name="connsiteX5" fmla="*/ 6327 w 12654"/>
                          <a:gd name="connsiteY5" fmla="*/ 0 h 12654"/>
                          <a:gd name="connsiteX6" fmla="*/ 0 w 12654"/>
                          <a:gd name="connsiteY6" fmla="*/ 6327 h 12654"/>
                          <a:gd name="connsiteX7" fmla="*/ 6327 w 12654"/>
                          <a:gd name="connsiteY7" fmla="*/ 12655 h 12654"/>
                          <a:gd name="connsiteX8" fmla="*/ 12655 w 12654"/>
                          <a:gd name="connsiteY8" fmla="*/ 6327 h 12654"/>
                          <a:gd name="connsiteX9" fmla="*/ 6327 w 12654"/>
                          <a:gd name="connsiteY9" fmla="*/ 0 h 1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54" h="12654">
                            <a:moveTo>
                              <a:pt x="6327" y="1582"/>
                            </a:moveTo>
                            <a:cubicBezTo>
                              <a:pt x="8953" y="1582"/>
                              <a:pt x="11073" y="3702"/>
                              <a:pt x="11073" y="6327"/>
                            </a:cubicBezTo>
                            <a:cubicBezTo>
                              <a:pt x="11073" y="8953"/>
                              <a:pt x="8953" y="11073"/>
                              <a:pt x="6327" y="11073"/>
                            </a:cubicBezTo>
                            <a:cubicBezTo>
                              <a:pt x="3702" y="11073"/>
                              <a:pt x="1582" y="8953"/>
                              <a:pt x="1582" y="6327"/>
                            </a:cubicBezTo>
                            <a:cubicBezTo>
                              <a:pt x="1582" y="3702"/>
                              <a:pt x="3702" y="1582"/>
                              <a:pt x="6327" y="1582"/>
                            </a:cubicBezTo>
                            <a:moveTo>
                              <a:pt x="6327" y="0"/>
                            </a:moveTo>
                            <a:cubicBezTo>
                              <a:pt x="2847" y="0"/>
                              <a:pt x="0" y="2847"/>
                              <a:pt x="0" y="6327"/>
                            </a:cubicBezTo>
                            <a:cubicBezTo>
                              <a:pt x="0" y="9807"/>
                              <a:pt x="2847" y="12655"/>
                              <a:pt x="6327" y="12655"/>
                            </a:cubicBezTo>
                            <a:cubicBezTo>
                              <a:pt x="9807" y="12655"/>
                              <a:pt x="12655" y="9807"/>
                              <a:pt x="12655" y="6327"/>
                            </a:cubicBezTo>
                            <a:cubicBezTo>
                              <a:pt x="12655" y="2847"/>
                              <a:pt x="9807" y="0"/>
                              <a:pt x="6327" y="0"/>
                            </a:cubicBezTo>
                            <a:close/>
                          </a:path>
                        </a:pathLst>
                      </a:custGeom>
                      <a:solidFill>
                        <a:srgbClr val="FFFFFF"/>
                      </a:solidFill>
                      <a:ln w="31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07BC815-2FBF-7845-9707-FAD6E64D5C7E}"/>
                          </a:ext>
                        </a:extLst>
                      </p:cNvPr>
                      <p:cNvSpPr/>
                      <p:nvPr/>
                    </p:nvSpPr>
                    <p:spPr>
                      <a:xfrm>
                        <a:off x="6384926" y="2043904"/>
                        <a:ext cx="12654" cy="12654"/>
                      </a:xfrm>
                      <a:custGeom>
                        <a:avLst/>
                        <a:gdLst>
                          <a:gd name="connsiteX0" fmla="*/ 10187 w 12654"/>
                          <a:gd name="connsiteY0" fmla="*/ 1582 h 12654"/>
                          <a:gd name="connsiteX1" fmla="*/ 11073 w 12654"/>
                          <a:gd name="connsiteY1" fmla="*/ 2468 h 12654"/>
                          <a:gd name="connsiteX2" fmla="*/ 11073 w 12654"/>
                          <a:gd name="connsiteY2" fmla="*/ 10187 h 12654"/>
                          <a:gd name="connsiteX3" fmla="*/ 10187 w 12654"/>
                          <a:gd name="connsiteY3" fmla="*/ 11073 h 12654"/>
                          <a:gd name="connsiteX4" fmla="*/ 2468 w 12654"/>
                          <a:gd name="connsiteY4" fmla="*/ 11073 h 12654"/>
                          <a:gd name="connsiteX5" fmla="*/ 1582 w 12654"/>
                          <a:gd name="connsiteY5" fmla="*/ 10187 h 12654"/>
                          <a:gd name="connsiteX6" fmla="*/ 1582 w 12654"/>
                          <a:gd name="connsiteY6" fmla="*/ 2468 h 12654"/>
                          <a:gd name="connsiteX7" fmla="*/ 2468 w 12654"/>
                          <a:gd name="connsiteY7" fmla="*/ 1582 h 12654"/>
                          <a:gd name="connsiteX8" fmla="*/ 10187 w 12654"/>
                          <a:gd name="connsiteY8" fmla="*/ 1582 h 12654"/>
                          <a:gd name="connsiteX9" fmla="*/ 10187 w 12654"/>
                          <a:gd name="connsiteY9" fmla="*/ 0 h 12654"/>
                          <a:gd name="connsiteX10" fmla="*/ 2468 w 12654"/>
                          <a:gd name="connsiteY10" fmla="*/ 0 h 12654"/>
                          <a:gd name="connsiteX11" fmla="*/ 0 w 12654"/>
                          <a:gd name="connsiteY11" fmla="*/ 2468 h 12654"/>
                          <a:gd name="connsiteX12" fmla="*/ 0 w 12654"/>
                          <a:gd name="connsiteY12" fmla="*/ 10187 h 12654"/>
                          <a:gd name="connsiteX13" fmla="*/ 2468 w 12654"/>
                          <a:gd name="connsiteY13" fmla="*/ 12655 h 12654"/>
                          <a:gd name="connsiteX14" fmla="*/ 10187 w 12654"/>
                          <a:gd name="connsiteY14" fmla="*/ 12655 h 12654"/>
                          <a:gd name="connsiteX15" fmla="*/ 12655 w 12654"/>
                          <a:gd name="connsiteY15" fmla="*/ 10187 h 12654"/>
                          <a:gd name="connsiteX16" fmla="*/ 12655 w 12654"/>
                          <a:gd name="connsiteY16" fmla="*/ 2468 h 12654"/>
                          <a:gd name="connsiteX17" fmla="*/ 10187 w 12654"/>
                          <a:gd name="connsiteY17" fmla="*/ 0 h 1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54" h="12654">
                            <a:moveTo>
                              <a:pt x="10187" y="1582"/>
                            </a:moveTo>
                            <a:cubicBezTo>
                              <a:pt x="10662" y="1582"/>
                              <a:pt x="11073" y="1993"/>
                              <a:pt x="11073" y="2468"/>
                            </a:cubicBezTo>
                            <a:lnTo>
                              <a:pt x="11073" y="10187"/>
                            </a:lnTo>
                            <a:cubicBezTo>
                              <a:pt x="11073" y="10662"/>
                              <a:pt x="10662" y="11073"/>
                              <a:pt x="10187" y="11073"/>
                            </a:cubicBezTo>
                            <a:lnTo>
                              <a:pt x="2468" y="11073"/>
                            </a:lnTo>
                            <a:cubicBezTo>
                              <a:pt x="1993" y="11073"/>
                              <a:pt x="1582" y="10662"/>
                              <a:pt x="1582" y="10187"/>
                            </a:cubicBezTo>
                            <a:lnTo>
                              <a:pt x="1582" y="2468"/>
                            </a:lnTo>
                            <a:cubicBezTo>
                              <a:pt x="1582" y="1993"/>
                              <a:pt x="1993" y="1582"/>
                              <a:pt x="2468" y="1582"/>
                            </a:cubicBezTo>
                            <a:lnTo>
                              <a:pt x="10187" y="1582"/>
                            </a:lnTo>
                            <a:moveTo>
                              <a:pt x="10187" y="0"/>
                            </a:moveTo>
                            <a:lnTo>
                              <a:pt x="2468" y="0"/>
                            </a:lnTo>
                            <a:cubicBezTo>
                              <a:pt x="1107" y="0"/>
                              <a:pt x="0" y="1107"/>
                              <a:pt x="0" y="2468"/>
                            </a:cubicBezTo>
                            <a:lnTo>
                              <a:pt x="0" y="10187"/>
                            </a:lnTo>
                            <a:cubicBezTo>
                              <a:pt x="0" y="11547"/>
                              <a:pt x="1107" y="12655"/>
                              <a:pt x="2468" y="12655"/>
                            </a:cubicBezTo>
                            <a:lnTo>
                              <a:pt x="10187" y="12655"/>
                            </a:lnTo>
                            <a:cubicBezTo>
                              <a:pt x="11547" y="12655"/>
                              <a:pt x="12655" y="11547"/>
                              <a:pt x="12655" y="10187"/>
                            </a:cubicBezTo>
                            <a:lnTo>
                              <a:pt x="12655" y="2468"/>
                            </a:lnTo>
                            <a:cubicBezTo>
                              <a:pt x="12655" y="1107"/>
                              <a:pt x="11547" y="0"/>
                              <a:pt x="10187" y="0"/>
                            </a:cubicBezTo>
                            <a:close/>
                          </a:path>
                        </a:pathLst>
                      </a:custGeom>
                      <a:solidFill>
                        <a:srgbClr val="FFFFFF"/>
                      </a:solidFill>
                      <a:ln w="31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2631CFA-7363-0447-B018-5AD951C0A932}"/>
                          </a:ext>
                        </a:extLst>
                      </p:cNvPr>
                      <p:cNvSpPr/>
                      <p:nvPr/>
                    </p:nvSpPr>
                    <p:spPr>
                      <a:xfrm>
                        <a:off x="6296525" y="2043904"/>
                        <a:ext cx="12602" cy="12718"/>
                      </a:xfrm>
                      <a:custGeom>
                        <a:avLst/>
                        <a:gdLst>
                          <a:gd name="connsiteX0" fmla="*/ 11049 w 12602"/>
                          <a:gd name="connsiteY0" fmla="*/ 2278 h 12718"/>
                          <a:gd name="connsiteX1" fmla="*/ 11049 w 12602"/>
                          <a:gd name="connsiteY1" fmla="*/ 10377 h 12718"/>
                          <a:gd name="connsiteX2" fmla="*/ 2982 w 12602"/>
                          <a:gd name="connsiteY2" fmla="*/ 6327 h 12718"/>
                          <a:gd name="connsiteX3" fmla="*/ 11049 w 12602"/>
                          <a:gd name="connsiteY3" fmla="*/ 2278 h 12718"/>
                          <a:gd name="connsiteX4" fmla="*/ 12156 w 12602"/>
                          <a:gd name="connsiteY4" fmla="*/ 0 h 12718"/>
                          <a:gd name="connsiteX5" fmla="*/ 11967 w 12602"/>
                          <a:gd name="connsiteY5" fmla="*/ 63 h 12718"/>
                          <a:gd name="connsiteX6" fmla="*/ 261 w 12602"/>
                          <a:gd name="connsiteY6" fmla="*/ 5948 h 12718"/>
                          <a:gd name="connsiteX7" fmla="*/ 261 w 12602"/>
                          <a:gd name="connsiteY7" fmla="*/ 6770 h 12718"/>
                          <a:gd name="connsiteX8" fmla="*/ 11967 w 12602"/>
                          <a:gd name="connsiteY8" fmla="*/ 12655 h 12718"/>
                          <a:gd name="connsiteX9" fmla="*/ 12156 w 12602"/>
                          <a:gd name="connsiteY9" fmla="*/ 12718 h 12718"/>
                          <a:gd name="connsiteX10" fmla="*/ 12599 w 12602"/>
                          <a:gd name="connsiteY10" fmla="*/ 12275 h 12718"/>
                          <a:gd name="connsiteX11" fmla="*/ 12599 w 12602"/>
                          <a:gd name="connsiteY11" fmla="*/ 443 h 12718"/>
                          <a:gd name="connsiteX12" fmla="*/ 12156 w 12602"/>
                          <a:gd name="connsiteY12" fmla="*/ 0 h 1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02" h="12718">
                            <a:moveTo>
                              <a:pt x="11049" y="2278"/>
                            </a:moveTo>
                            <a:lnTo>
                              <a:pt x="11049" y="10377"/>
                            </a:lnTo>
                            <a:lnTo>
                              <a:pt x="2982" y="6327"/>
                            </a:lnTo>
                            <a:lnTo>
                              <a:pt x="11049" y="2278"/>
                            </a:lnTo>
                            <a:moveTo>
                              <a:pt x="12156" y="0"/>
                            </a:moveTo>
                            <a:cubicBezTo>
                              <a:pt x="12093" y="0"/>
                              <a:pt x="12030" y="0"/>
                              <a:pt x="11967" y="63"/>
                            </a:cubicBezTo>
                            <a:lnTo>
                              <a:pt x="261" y="5948"/>
                            </a:lnTo>
                            <a:cubicBezTo>
                              <a:pt x="-87" y="6106"/>
                              <a:pt x="-87" y="6580"/>
                              <a:pt x="261" y="6770"/>
                            </a:cubicBezTo>
                            <a:lnTo>
                              <a:pt x="11967" y="12655"/>
                            </a:lnTo>
                            <a:cubicBezTo>
                              <a:pt x="12030" y="12686"/>
                              <a:pt x="12093" y="12718"/>
                              <a:pt x="12156" y="12718"/>
                            </a:cubicBezTo>
                            <a:cubicBezTo>
                              <a:pt x="12410" y="12718"/>
                              <a:pt x="12599" y="12528"/>
                              <a:pt x="12599" y="12275"/>
                            </a:cubicBezTo>
                            <a:lnTo>
                              <a:pt x="12599" y="443"/>
                            </a:lnTo>
                            <a:cubicBezTo>
                              <a:pt x="12631" y="190"/>
                              <a:pt x="12410" y="0"/>
                              <a:pt x="12156" y="0"/>
                            </a:cubicBezTo>
                            <a:close/>
                          </a:path>
                        </a:pathLst>
                      </a:custGeom>
                      <a:solidFill>
                        <a:srgbClr val="FFFFFF"/>
                      </a:solidFill>
                      <a:ln w="3125" cap="flat">
                        <a:noFill/>
                        <a:prstDash val="solid"/>
                        <a:miter/>
                      </a:ln>
                    </p:spPr>
                    <p:txBody>
                      <a:bodyPr rtlCol="0" anchor="ctr"/>
                      <a:lstStyle/>
                      <a:p>
                        <a:endParaRPr lang="en-US"/>
                      </a:p>
                    </p:txBody>
                  </p:sp>
                </p:grpSp>
              </p:grpSp>
              <p:sp>
                <p:nvSpPr>
                  <p:cNvPr id="28" name="TextBox 27">
                    <a:extLst>
                      <a:ext uri="{FF2B5EF4-FFF2-40B4-BE49-F238E27FC236}">
                        <a16:creationId xmlns:a16="http://schemas.microsoft.com/office/drawing/2014/main" id="{7FAE6A01-B3C2-5146-976C-C5992D797C7A}"/>
                      </a:ext>
                    </a:extLst>
                  </p:cNvPr>
                  <p:cNvSpPr txBox="1"/>
                  <p:nvPr/>
                </p:nvSpPr>
                <p:spPr>
                  <a:xfrm rot="17161950">
                    <a:off x="11104626" y="4867597"/>
                    <a:ext cx="1358064" cy="307777"/>
                  </a:xfrm>
                  <a:prstGeom prst="rect">
                    <a:avLst/>
                  </a:prstGeom>
                  <a:noFill/>
                </p:spPr>
                <p:txBody>
                  <a:bodyPr wrap="none" rtlCol="0">
                    <a:spAutoFit/>
                  </a:bodyPr>
                  <a:lstStyle/>
                  <a:p>
                    <a:r>
                      <a:rPr lang="en-US" sz="1400" b="1" dirty="0">
                        <a:solidFill>
                          <a:schemeClr val="tx1">
                            <a:lumMod val="50000"/>
                            <a:lumOff val="50000"/>
                          </a:schemeClr>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Geo-Coordinates</a:t>
                    </a:r>
                  </a:p>
                </p:txBody>
              </p:sp>
            </p:grpSp>
          </p:grpSp>
          <p:grpSp>
            <p:nvGrpSpPr>
              <p:cNvPr id="6" name="Group 5">
                <a:extLst>
                  <a:ext uri="{FF2B5EF4-FFF2-40B4-BE49-F238E27FC236}">
                    <a16:creationId xmlns:a16="http://schemas.microsoft.com/office/drawing/2014/main" id="{21335566-346E-9742-B99A-204A5DA27AB9}"/>
                  </a:ext>
                </a:extLst>
              </p:cNvPr>
              <p:cNvGrpSpPr/>
              <p:nvPr/>
            </p:nvGrpSpPr>
            <p:grpSpPr>
              <a:xfrm rot="20445964">
                <a:off x="11151831" y="4465154"/>
                <a:ext cx="109363" cy="175545"/>
                <a:chOff x="8079433" y="3224904"/>
                <a:chExt cx="215080" cy="379642"/>
              </a:xfrm>
            </p:grpSpPr>
            <p:sp>
              <p:nvSpPr>
                <p:cNvPr id="7" name="Freeform 6">
                  <a:extLst>
                    <a:ext uri="{FF2B5EF4-FFF2-40B4-BE49-F238E27FC236}">
                      <a16:creationId xmlns:a16="http://schemas.microsoft.com/office/drawing/2014/main" id="{A36342E2-09A0-AF45-892B-F02537CD518F}"/>
                    </a:ext>
                  </a:extLst>
                </p:cNvPr>
                <p:cNvSpPr/>
                <p:nvPr/>
              </p:nvSpPr>
              <p:spPr>
                <a:xfrm rot="20099663">
                  <a:off x="8089455" y="3224904"/>
                  <a:ext cx="202254" cy="379642"/>
                </a:xfrm>
                <a:custGeom>
                  <a:avLst/>
                  <a:gdLst>
                    <a:gd name="connsiteX0" fmla="*/ 175205 w 202254"/>
                    <a:gd name="connsiteY0" fmla="*/ 379643 h 379642"/>
                    <a:gd name="connsiteX1" fmla="*/ 27081 w 202254"/>
                    <a:gd name="connsiteY1" fmla="*/ 379643 h 379642"/>
                    <a:gd name="connsiteX2" fmla="*/ 0 w 202254"/>
                    <a:gd name="connsiteY2" fmla="*/ 352561 h 379642"/>
                    <a:gd name="connsiteX3" fmla="*/ 0 w 202254"/>
                    <a:gd name="connsiteY3" fmla="*/ 27081 h 379642"/>
                    <a:gd name="connsiteX4" fmla="*/ 27081 w 202254"/>
                    <a:gd name="connsiteY4" fmla="*/ 0 h 379642"/>
                    <a:gd name="connsiteX5" fmla="*/ 175173 w 202254"/>
                    <a:gd name="connsiteY5" fmla="*/ 0 h 379642"/>
                    <a:gd name="connsiteX6" fmla="*/ 202255 w 202254"/>
                    <a:gd name="connsiteY6" fmla="*/ 27081 h 379642"/>
                    <a:gd name="connsiteX7" fmla="*/ 202255 w 202254"/>
                    <a:gd name="connsiteY7" fmla="*/ 352530 h 379642"/>
                    <a:gd name="connsiteX8" fmla="*/ 175205 w 202254"/>
                    <a:gd name="connsiteY8" fmla="*/ 379643 h 37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54" h="379642">
                      <a:moveTo>
                        <a:pt x="175205" y="379643"/>
                      </a:moveTo>
                      <a:lnTo>
                        <a:pt x="27081" y="379643"/>
                      </a:lnTo>
                      <a:cubicBezTo>
                        <a:pt x="12180" y="379643"/>
                        <a:pt x="0" y="367462"/>
                        <a:pt x="0" y="352561"/>
                      </a:cubicBezTo>
                      <a:lnTo>
                        <a:pt x="0" y="27081"/>
                      </a:lnTo>
                      <a:cubicBezTo>
                        <a:pt x="0" y="12180"/>
                        <a:pt x="12180" y="0"/>
                        <a:pt x="27081" y="0"/>
                      </a:cubicBezTo>
                      <a:lnTo>
                        <a:pt x="175173" y="0"/>
                      </a:lnTo>
                      <a:cubicBezTo>
                        <a:pt x="190074" y="0"/>
                        <a:pt x="202255" y="12180"/>
                        <a:pt x="202255" y="27081"/>
                      </a:cubicBezTo>
                      <a:lnTo>
                        <a:pt x="202255" y="352530"/>
                      </a:lnTo>
                      <a:cubicBezTo>
                        <a:pt x="202286" y="367462"/>
                        <a:pt x="190106" y="379643"/>
                        <a:pt x="175205" y="379643"/>
                      </a:cubicBezTo>
                      <a:close/>
                    </a:path>
                  </a:pathLst>
                </a:custGeom>
                <a:solidFill>
                  <a:srgbClr val="212121"/>
                </a:solidFill>
                <a:ln w="31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C27B52B-4600-324C-804C-3B8F13B91528}"/>
                    </a:ext>
                  </a:extLst>
                </p:cNvPr>
                <p:cNvSpPr/>
                <p:nvPr/>
              </p:nvSpPr>
              <p:spPr>
                <a:xfrm rot="20099663">
                  <a:off x="8089448" y="3224906"/>
                  <a:ext cx="202254" cy="379610"/>
                </a:xfrm>
                <a:custGeom>
                  <a:avLst/>
                  <a:gdLst>
                    <a:gd name="connsiteX0" fmla="*/ 175205 w 202254"/>
                    <a:gd name="connsiteY0" fmla="*/ 9491 h 379610"/>
                    <a:gd name="connsiteX1" fmla="*/ 192795 w 202254"/>
                    <a:gd name="connsiteY1" fmla="*/ 27081 h 379610"/>
                    <a:gd name="connsiteX2" fmla="*/ 192795 w 202254"/>
                    <a:gd name="connsiteY2" fmla="*/ 352530 h 379610"/>
                    <a:gd name="connsiteX3" fmla="*/ 175205 w 202254"/>
                    <a:gd name="connsiteY3" fmla="*/ 370120 h 379610"/>
                    <a:gd name="connsiteX4" fmla="*/ 27081 w 202254"/>
                    <a:gd name="connsiteY4" fmla="*/ 370120 h 379610"/>
                    <a:gd name="connsiteX5" fmla="*/ 9491 w 202254"/>
                    <a:gd name="connsiteY5" fmla="*/ 352530 h 379610"/>
                    <a:gd name="connsiteX6" fmla="*/ 9491 w 202254"/>
                    <a:gd name="connsiteY6" fmla="*/ 27081 h 379610"/>
                    <a:gd name="connsiteX7" fmla="*/ 27081 w 202254"/>
                    <a:gd name="connsiteY7" fmla="*/ 9491 h 379610"/>
                    <a:gd name="connsiteX8" fmla="*/ 175205 w 202254"/>
                    <a:gd name="connsiteY8" fmla="*/ 9491 h 379610"/>
                    <a:gd name="connsiteX9" fmla="*/ 175205 w 202254"/>
                    <a:gd name="connsiteY9" fmla="*/ 0 h 379610"/>
                    <a:gd name="connsiteX10" fmla="*/ 27081 w 202254"/>
                    <a:gd name="connsiteY10" fmla="*/ 0 h 379610"/>
                    <a:gd name="connsiteX11" fmla="*/ 0 w 202254"/>
                    <a:gd name="connsiteY11" fmla="*/ 27081 h 379610"/>
                    <a:gd name="connsiteX12" fmla="*/ 0 w 202254"/>
                    <a:gd name="connsiteY12" fmla="*/ 352530 h 379610"/>
                    <a:gd name="connsiteX13" fmla="*/ 27081 w 202254"/>
                    <a:gd name="connsiteY13" fmla="*/ 379611 h 379610"/>
                    <a:gd name="connsiteX14" fmla="*/ 175173 w 202254"/>
                    <a:gd name="connsiteY14" fmla="*/ 379611 h 379610"/>
                    <a:gd name="connsiteX15" fmla="*/ 202255 w 202254"/>
                    <a:gd name="connsiteY15" fmla="*/ 352530 h 379610"/>
                    <a:gd name="connsiteX16" fmla="*/ 202255 w 202254"/>
                    <a:gd name="connsiteY16" fmla="*/ 27081 h 379610"/>
                    <a:gd name="connsiteX17" fmla="*/ 175205 w 202254"/>
                    <a:gd name="connsiteY17" fmla="*/ 0 h 37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2254" h="379610">
                      <a:moveTo>
                        <a:pt x="175205" y="9491"/>
                      </a:moveTo>
                      <a:cubicBezTo>
                        <a:pt x="184918" y="9491"/>
                        <a:pt x="192795" y="17400"/>
                        <a:pt x="192795" y="27081"/>
                      </a:cubicBezTo>
                      <a:lnTo>
                        <a:pt x="192795" y="352530"/>
                      </a:lnTo>
                      <a:cubicBezTo>
                        <a:pt x="192795" y="362242"/>
                        <a:pt x="184886" y="370120"/>
                        <a:pt x="175205" y="370120"/>
                      </a:cubicBezTo>
                      <a:lnTo>
                        <a:pt x="27081" y="370120"/>
                      </a:lnTo>
                      <a:cubicBezTo>
                        <a:pt x="17369" y="370120"/>
                        <a:pt x="9491" y="362211"/>
                        <a:pt x="9491" y="352530"/>
                      </a:cubicBezTo>
                      <a:lnTo>
                        <a:pt x="9491" y="27081"/>
                      </a:lnTo>
                      <a:cubicBezTo>
                        <a:pt x="9491" y="17369"/>
                        <a:pt x="17400" y="9491"/>
                        <a:pt x="27081" y="9491"/>
                      </a:cubicBezTo>
                      <a:lnTo>
                        <a:pt x="175205" y="9491"/>
                      </a:lnTo>
                      <a:moveTo>
                        <a:pt x="175205" y="0"/>
                      </a:moveTo>
                      <a:lnTo>
                        <a:pt x="27081" y="0"/>
                      </a:lnTo>
                      <a:cubicBezTo>
                        <a:pt x="12180" y="0"/>
                        <a:pt x="0" y="12180"/>
                        <a:pt x="0" y="27081"/>
                      </a:cubicBezTo>
                      <a:lnTo>
                        <a:pt x="0" y="352530"/>
                      </a:lnTo>
                      <a:cubicBezTo>
                        <a:pt x="0" y="367431"/>
                        <a:pt x="12180" y="379611"/>
                        <a:pt x="27081" y="379611"/>
                      </a:cubicBezTo>
                      <a:lnTo>
                        <a:pt x="175173" y="379611"/>
                      </a:lnTo>
                      <a:cubicBezTo>
                        <a:pt x="190074" y="379611"/>
                        <a:pt x="202255" y="367431"/>
                        <a:pt x="202255" y="352530"/>
                      </a:cubicBezTo>
                      <a:lnTo>
                        <a:pt x="202255" y="27081"/>
                      </a:lnTo>
                      <a:cubicBezTo>
                        <a:pt x="202286" y="12180"/>
                        <a:pt x="190106" y="0"/>
                        <a:pt x="175205" y="0"/>
                      </a:cubicBezTo>
                      <a:close/>
                    </a:path>
                  </a:pathLst>
                </a:custGeom>
                <a:solidFill>
                  <a:srgbClr val="EEEEEE"/>
                </a:solidFill>
                <a:ln w="31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A3800E6-F858-4E47-BDD1-C576488C6338}"/>
                    </a:ext>
                  </a:extLst>
                </p:cNvPr>
                <p:cNvSpPr/>
                <p:nvPr/>
              </p:nvSpPr>
              <p:spPr>
                <a:xfrm rot="20099663">
                  <a:off x="8114862" y="3275438"/>
                  <a:ext cx="151540" cy="278562"/>
                </a:xfrm>
                <a:custGeom>
                  <a:avLst/>
                  <a:gdLst>
                    <a:gd name="connsiteX0" fmla="*/ 147238 w 151540"/>
                    <a:gd name="connsiteY0" fmla="*/ 278563 h 278562"/>
                    <a:gd name="connsiteX1" fmla="*/ 4303 w 151540"/>
                    <a:gd name="connsiteY1" fmla="*/ 278563 h 278562"/>
                    <a:gd name="connsiteX2" fmla="*/ 0 w 151540"/>
                    <a:gd name="connsiteY2" fmla="*/ 274260 h 278562"/>
                    <a:gd name="connsiteX3" fmla="*/ 0 w 151540"/>
                    <a:gd name="connsiteY3" fmla="*/ 4303 h 278562"/>
                    <a:gd name="connsiteX4" fmla="*/ 4303 w 151540"/>
                    <a:gd name="connsiteY4" fmla="*/ 0 h 278562"/>
                    <a:gd name="connsiteX5" fmla="*/ 147238 w 151540"/>
                    <a:gd name="connsiteY5" fmla="*/ 0 h 278562"/>
                    <a:gd name="connsiteX6" fmla="*/ 151541 w 151540"/>
                    <a:gd name="connsiteY6" fmla="*/ 4303 h 278562"/>
                    <a:gd name="connsiteX7" fmla="*/ 151541 w 151540"/>
                    <a:gd name="connsiteY7" fmla="*/ 274260 h 278562"/>
                    <a:gd name="connsiteX8" fmla="*/ 147238 w 151540"/>
                    <a:gd name="connsiteY8" fmla="*/ 278563 h 27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540" h="278562">
                      <a:moveTo>
                        <a:pt x="147238" y="278563"/>
                      </a:moveTo>
                      <a:lnTo>
                        <a:pt x="4303" y="278563"/>
                      </a:lnTo>
                      <a:cubicBezTo>
                        <a:pt x="1930" y="278563"/>
                        <a:pt x="0" y="276633"/>
                        <a:pt x="0" y="274260"/>
                      </a:cubicBezTo>
                      <a:lnTo>
                        <a:pt x="0" y="4303"/>
                      </a:lnTo>
                      <a:cubicBezTo>
                        <a:pt x="0" y="1930"/>
                        <a:pt x="1930" y="0"/>
                        <a:pt x="4303" y="0"/>
                      </a:cubicBezTo>
                      <a:lnTo>
                        <a:pt x="147238" y="0"/>
                      </a:lnTo>
                      <a:cubicBezTo>
                        <a:pt x="149611" y="0"/>
                        <a:pt x="151541" y="1930"/>
                        <a:pt x="151541" y="4303"/>
                      </a:cubicBezTo>
                      <a:lnTo>
                        <a:pt x="151541" y="274260"/>
                      </a:lnTo>
                      <a:cubicBezTo>
                        <a:pt x="151541" y="276601"/>
                        <a:pt x="149611" y="278563"/>
                        <a:pt x="147238" y="278563"/>
                      </a:cubicBezTo>
                      <a:close/>
                    </a:path>
                  </a:pathLst>
                </a:custGeom>
                <a:solidFill>
                  <a:schemeClr val="tx1">
                    <a:lumMod val="50000"/>
                    <a:lumOff val="50000"/>
                  </a:schemeClr>
                </a:solidFill>
                <a:ln w="3125"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0CF52140-33EA-844C-8F02-31CD7146C872}"/>
                    </a:ext>
                  </a:extLst>
                </p:cNvPr>
                <p:cNvSpPr/>
                <p:nvPr/>
              </p:nvSpPr>
              <p:spPr>
                <a:xfrm rot="20099663">
                  <a:off x="8088730" y="3265687"/>
                  <a:ext cx="68398" cy="7909"/>
                </a:xfrm>
                <a:custGeom>
                  <a:avLst/>
                  <a:gdLst>
                    <a:gd name="connsiteX0" fmla="*/ 64444 w 68398"/>
                    <a:gd name="connsiteY0" fmla="*/ 7909 h 7909"/>
                    <a:gd name="connsiteX1" fmla="*/ 3955 w 68398"/>
                    <a:gd name="connsiteY1" fmla="*/ 7909 h 7909"/>
                    <a:gd name="connsiteX2" fmla="*/ 0 w 68398"/>
                    <a:gd name="connsiteY2" fmla="*/ 3955 h 7909"/>
                    <a:gd name="connsiteX3" fmla="*/ 3955 w 68398"/>
                    <a:gd name="connsiteY3" fmla="*/ 0 h 7909"/>
                    <a:gd name="connsiteX4" fmla="*/ 64444 w 68398"/>
                    <a:gd name="connsiteY4" fmla="*/ 0 h 7909"/>
                    <a:gd name="connsiteX5" fmla="*/ 68399 w 68398"/>
                    <a:gd name="connsiteY5" fmla="*/ 3955 h 7909"/>
                    <a:gd name="connsiteX6" fmla="*/ 64444 w 68398"/>
                    <a:gd name="connsiteY6" fmla="*/ 7909 h 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98" h="7909">
                      <a:moveTo>
                        <a:pt x="64444" y="7909"/>
                      </a:moveTo>
                      <a:lnTo>
                        <a:pt x="3955" y="7909"/>
                      </a:lnTo>
                      <a:cubicBezTo>
                        <a:pt x="1772" y="7909"/>
                        <a:pt x="0" y="6138"/>
                        <a:pt x="0" y="3955"/>
                      </a:cubicBezTo>
                      <a:cubicBezTo>
                        <a:pt x="0" y="1772"/>
                        <a:pt x="1772" y="0"/>
                        <a:pt x="3955" y="0"/>
                      </a:cubicBezTo>
                      <a:lnTo>
                        <a:pt x="64444" y="0"/>
                      </a:lnTo>
                      <a:cubicBezTo>
                        <a:pt x="66627" y="0"/>
                        <a:pt x="68399" y="1772"/>
                        <a:pt x="68399" y="3955"/>
                      </a:cubicBezTo>
                      <a:cubicBezTo>
                        <a:pt x="68399" y="6138"/>
                        <a:pt x="66627" y="7909"/>
                        <a:pt x="64444" y="7909"/>
                      </a:cubicBezTo>
                      <a:close/>
                    </a:path>
                  </a:pathLst>
                </a:custGeom>
                <a:solidFill>
                  <a:srgbClr val="212121"/>
                </a:solidFill>
                <a:ln w="31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D79F18C-2EB9-7146-8879-B59A6DC105C4}"/>
                    </a:ext>
                  </a:extLst>
                </p:cNvPr>
                <p:cNvSpPr/>
                <p:nvPr/>
              </p:nvSpPr>
              <p:spPr>
                <a:xfrm rot="20099663">
                  <a:off x="8224066" y="3555841"/>
                  <a:ext cx="68398" cy="7909"/>
                </a:xfrm>
                <a:custGeom>
                  <a:avLst/>
                  <a:gdLst>
                    <a:gd name="connsiteX0" fmla="*/ 64444 w 68398"/>
                    <a:gd name="connsiteY0" fmla="*/ 7909 h 7909"/>
                    <a:gd name="connsiteX1" fmla="*/ 3955 w 68398"/>
                    <a:gd name="connsiteY1" fmla="*/ 7909 h 7909"/>
                    <a:gd name="connsiteX2" fmla="*/ 0 w 68398"/>
                    <a:gd name="connsiteY2" fmla="*/ 3955 h 7909"/>
                    <a:gd name="connsiteX3" fmla="*/ 3955 w 68398"/>
                    <a:gd name="connsiteY3" fmla="*/ 0 h 7909"/>
                    <a:gd name="connsiteX4" fmla="*/ 64444 w 68398"/>
                    <a:gd name="connsiteY4" fmla="*/ 0 h 7909"/>
                    <a:gd name="connsiteX5" fmla="*/ 68399 w 68398"/>
                    <a:gd name="connsiteY5" fmla="*/ 3955 h 7909"/>
                    <a:gd name="connsiteX6" fmla="*/ 64444 w 68398"/>
                    <a:gd name="connsiteY6" fmla="*/ 7909 h 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98" h="7909">
                      <a:moveTo>
                        <a:pt x="64444" y="7909"/>
                      </a:moveTo>
                      <a:lnTo>
                        <a:pt x="3955" y="7909"/>
                      </a:lnTo>
                      <a:cubicBezTo>
                        <a:pt x="1772" y="7909"/>
                        <a:pt x="0" y="6138"/>
                        <a:pt x="0" y="3955"/>
                      </a:cubicBezTo>
                      <a:cubicBezTo>
                        <a:pt x="0" y="1772"/>
                        <a:pt x="1772" y="0"/>
                        <a:pt x="3955" y="0"/>
                      </a:cubicBezTo>
                      <a:lnTo>
                        <a:pt x="64444" y="0"/>
                      </a:lnTo>
                      <a:cubicBezTo>
                        <a:pt x="66627" y="0"/>
                        <a:pt x="68399" y="1772"/>
                        <a:pt x="68399" y="3955"/>
                      </a:cubicBezTo>
                      <a:cubicBezTo>
                        <a:pt x="68399" y="6106"/>
                        <a:pt x="66627" y="7909"/>
                        <a:pt x="64444" y="7909"/>
                      </a:cubicBezTo>
                      <a:close/>
                    </a:path>
                  </a:pathLst>
                </a:custGeom>
                <a:solidFill>
                  <a:srgbClr val="000000"/>
                </a:solidFill>
                <a:ln w="31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5FC3000-7EE8-9141-BF90-495C896B50B8}"/>
                    </a:ext>
                  </a:extLst>
                </p:cNvPr>
                <p:cNvSpPr/>
                <p:nvPr/>
              </p:nvSpPr>
              <p:spPr>
                <a:xfrm rot="20099663">
                  <a:off x="8079433" y="3298907"/>
                  <a:ext cx="126484" cy="25088"/>
                </a:xfrm>
                <a:custGeom>
                  <a:avLst/>
                  <a:gdLst>
                    <a:gd name="connsiteX0" fmla="*/ 124365 w 126484"/>
                    <a:gd name="connsiteY0" fmla="*/ 25088 h 25088"/>
                    <a:gd name="connsiteX1" fmla="*/ 2151 w 126484"/>
                    <a:gd name="connsiteY1" fmla="*/ 25088 h 25088"/>
                    <a:gd name="connsiteX2" fmla="*/ 0 w 126484"/>
                    <a:gd name="connsiteY2" fmla="*/ 22937 h 25088"/>
                    <a:gd name="connsiteX3" fmla="*/ 0 w 126484"/>
                    <a:gd name="connsiteY3" fmla="*/ 2151 h 25088"/>
                    <a:gd name="connsiteX4" fmla="*/ 2151 w 126484"/>
                    <a:gd name="connsiteY4" fmla="*/ 0 h 25088"/>
                    <a:gd name="connsiteX5" fmla="*/ 124333 w 126484"/>
                    <a:gd name="connsiteY5" fmla="*/ 0 h 25088"/>
                    <a:gd name="connsiteX6" fmla="*/ 126484 w 126484"/>
                    <a:gd name="connsiteY6" fmla="*/ 2151 h 25088"/>
                    <a:gd name="connsiteX7" fmla="*/ 126484 w 126484"/>
                    <a:gd name="connsiteY7" fmla="*/ 22937 h 25088"/>
                    <a:gd name="connsiteX8" fmla="*/ 124365 w 126484"/>
                    <a:gd name="connsiteY8" fmla="*/ 25088 h 2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84" h="25088">
                      <a:moveTo>
                        <a:pt x="124365" y="25088"/>
                      </a:moveTo>
                      <a:lnTo>
                        <a:pt x="2151" y="25088"/>
                      </a:lnTo>
                      <a:cubicBezTo>
                        <a:pt x="949" y="25088"/>
                        <a:pt x="0" y="24139"/>
                        <a:pt x="0" y="22937"/>
                      </a:cubicBezTo>
                      <a:lnTo>
                        <a:pt x="0" y="2151"/>
                      </a:lnTo>
                      <a:cubicBezTo>
                        <a:pt x="0" y="949"/>
                        <a:pt x="949" y="0"/>
                        <a:pt x="2151" y="0"/>
                      </a:cubicBezTo>
                      <a:lnTo>
                        <a:pt x="124333" y="0"/>
                      </a:lnTo>
                      <a:cubicBezTo>
                        <a:pt x="125535" y="0"/>
                        <a:pt x="126484" y="949"/>
                        <a:pt x="126484" y="2151"/>
                      </a:cubicBezTo>
                      <a:lnTo>
                        <a:pt x="126484" y="22937"/>
                      </a:lnTo>
                      <a:cubicBezTo>
                        <a:pt x="126516" y="24107"/>
                        <a:pt x="125535" y="25088"/>
                        <a:pt x="124365" y="25088"/>
                      </a:cubicBezTo>
                      <a:close/>
                    </a:path>
                  </a:pathLst>
                </a:custGeom>
                <a:solidFill>
                  <a:srgbClr val="F5F5F5"/>
                </a:solidFill>
                <a:ln w="31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7B77FE5-DC7D-E742-B078-203DCACF0698}"/>
                    </a:ext>
                  </a:extLst>
                </p:cNvPr>
                <p:cNvSpPr/>
                <p:nvPr/>
              </p:nvSpPr>
              <p:spPr>
                <a:xfrm rot="20099663">
                  <a:off x="8153482" y="3469409"/>
                  <a:ext cx="25246" cy="25246"/>
                </a:xfrm>
                <a:custGeom>
                  <a:avLst/>
                  <a:gdLst>
                    <a:gd name="connsiteX0" fmla="*/ 18286 w 25246"/>
                    <a:gd name="connsiteY0" fmla="*/ 25246 h 25246"/>
                    <a:gd name="connsiteX1" fmla="*/ 6960 w 25246"/>
                    <a:gd name="connsiteY1" fmla="*/ 25246 h 25246"/>
                    <a:gd name="connsiteX2" fmla="*/ 0 w 25246"/>
                    <a:gd name="connsiteY2" fmla="*/ 18286 h 25246"/>
                    <a:gd name="connsiteX3" fmla="*/ 0 w 25246"/>
                    <a:gd name="connsiteY3" fmla="*/ 6960 h 25246"/>
                    <a:gd name="connsiteX4" fmla="*/ 6960 w 25246"/>
                    <a:gd name="connsiteY4" fmla="*/ 0 h 25246"/>
                    <a:gd name="connsiteX5" fmla="*/ 18286 w 25246"/>
                    <a:gd name="connsiteY5" fmla="*/ 0 h 25246"/>
                    <a:gd name="connsiteX6" fmla="*/ 25246 w 25246"/>
                    <a:gd name="connsiteY6" fmla="*/ 6960 h 25246"/>
                    <a:gd name="connsiteX7" fmla="*/ 25246 w 25246"/>
                    <a:gd name="connsiteY7" fmla="*/ 18286 h 25246"/>
                    <a:gd name="connsiteX8" fmla="*/ 18286 w 25246"/>
                    <a:gd name="connsiteY8" fmla="*/ 25246 h 2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46" h="25246">
                      <a:moveTo>
                        <a:pt x="18286" y="25246"/>
                      </a:moveTo>
                      <a:lnTo>
                        <a:pt x="6960" y="25246"/>
                      </a:lnTo>
                      <a:cubicBezTo>
                        <a:pt x="3132" y="25246"/>
                        <a:pt x="0" y="22146"/>
                        <a:pt x="0" y="18286"/>
                      </a:cubicBezTo>
                      <a:lnTo>
                        <a:pt x="0" y="6960"/>
                      </a:lnTo>
                      <a:cubicBezTo>
                        <a:pt x="0" y="3132"/>
                        <a:pt x="3100" y="0"/>
                        <a:pt x="6960" y="0"/>
                      </a:cubicBezTo>
                      <a:lnTo>
                        <a:pt x="18286" y="0"/>
                      </a:lnTo>
                      <a:cubicBezTo>
                        <a:pt x="22114" y="0"/>
                        <a:pt x="25246" y="3100"/>
                        <a:pt x="25246" y="6960"/>
                      </a:cubicBezTo>
                      <a:lnTo>
                        <a:pt x="25246" y="18286"/>
                      </a:lnTo>
                      <a:cubicBezTo>
                        <a:pt x="25246" y="22146"/>
                        <a:pt x="22146" y="25246"/>
                        <a:pt x="18286" y="25246"/>
                      </a:cubicBezTo>
                      <a:close/>
                    </a:path>
                  </a:pathLst>
                </a:custGeom>
                <a:solidFill>
                  <a:srgbClr val="159E5C"/>
                </a:solidFill>
                <a:ln w="31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3FDDC10-779B-8346-84F7-9993497743FF}"/>
                    </a:ext>
                  </a:extLst>
                </p:cNvPr>
                <p:cNvSpPr/>
                <p:nvPr/>
              </p:nvSpPr>
              <p:spPr>
                <a:xfrm rot="20099663">
                  <a:off x="8169529" y="3503814"/>
                  <a:ext cx="25246" cy="25246"/>
                </a:xfrm>
                <a:custGeom>
                  <a:avLst/>
                  <a:gdLst>
                    <a:gd name="connsiteX0" fmla="*/ 18286 w 25246"/>
                    <a:gd name="connsiteY0" fmla="*/ 25246 h 25246"/>
                    <a:gd name="connsiteX1" fmla="*/ 6960 w 25246"/>
                    <a:gd name="connsiteY1" fmla="*/ 25246 h 25246"/>
                    <a:gd name="connsiteX2" fmla="*/ 0 w 25246"/>
                    <a:gd name="connsiteY2" fmla="*/ 18286 h 25246"/>
                    <a:gd name="connsiteX3" fmla="*/ 0 w 25246"/>
                    <a:gd name="connsiteY3" fmla="*/ 6960 h 25246"/>
                    <a:gd name="connsiteX4" fmla="*/ 6960 w 25246"/>
                    <a:gd name="connsiteY4" fmla="*/ 0 h 25246"/>
                    <a:gd name="connsiteX5" fmla="*/ 18286 w 25246"/>
                    <a:gd name="connsiteY5" fmla="*/ 0 h 25246"/>
                    <a:gd name="connsiteX6" fmla="*/ 25246 w 25246"/>
                    <a:gd name="connsiteY6" fmla="*/ 6960 h 25246"/>
                    <a:gd name="connsiteX7" fmla="*/ 25246 w 25246"/>
                    <a:gd name="connsiteY7" fmla="*/ 18286 h 25246"/>
                    <a:gd name="connsiteX8" fmla="*/ 18286 w 25246"/>
                    <a:gd name="connsiteY8" fmla="*/ 25246 h 2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46" h="25246">
                      <a:moveTo>
                        <a:pt x="18286" y="25246"/>
                      </a:moveTo>
                      <a:lnTo>
                        <a:pt x="6960" y="25246"/>
                      </a:lnTo>
                      <a:cubicBezTo>
                        <a:pt x="3132" y="25246"/>
                        <a:pt x="0" y="22146"/>
                        <a:pt x="0" y="18286"/>
                      </a:cubicBezTo>
                      <a:lnTo>
                        <a:pt x="0" y="6960"/>
                      </a:lnTo>
                      <a:cubicBezTo>
                        <a:pt x="0" y="3132"/>
                        <a:pt x="3100" y="0"/>
                        <a:pt x="6960" y="0"/>
                      </a:cubicBezTo>
                      <a:lnTo>
                        <a:pt x="18286" y="0"/>
                      </a:lnTo>
                      <a:cubicBezTo>
                        <a:pt x="22114" y="0"/>
                        <a:pt x="25246" y="3100"/>
                        <a:pt x="25246" y="6960"/>
                      </a:cubicBezTo>
                      <a:lnTo>
                        <a:pt x="25246" y="18286"/>
                      </a:lnTo>
                      <a:cubicBezTo>
                        <a:pt x="25246" y="22146"/>
                        <a:pt x="22146" y="25246"/>
                        <a:pt x="18286" y="25246"/>
                      </a:cubicBezTo>
                      <a:close/>
                    </a:path>
                  </a:pathLst>
                </a:custGeom>
                <a:solidFill>
                  <a:srgbClr val="FB5352"/>
                </a:solidFill>
                <a:ln w="31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73273F0-E98D-A747-9F22-9D13EAE9C6A0}"/>
                    </a:ext>
                  </a:extLst>
                </p:cNvPr>
                <p:cNvSpPr/>
                <p:nvPr/>
              </p:nvSpPr>
              <p:spPr>
                <a:xfrm rot="20099663">
                  <a:off x="8200064" y="3489572"/>
                  <a:ext cx="25246" cy="25246"/>
                </a:xfrm>
                <a:custGeom>
                  <a:avLst/>
                  <a:gdLst>
                    <a:gd name="connsiteX0" fmla="*/ 18286 w 25246"/>
                    <a:gd name="connsiteY0" fmla="*/ 25246 h 25246"/>
                    <a:gd name="connsiteX1" fmla="*/ 6960 w 25246"/>
                    <a:gd name="connsiteY1" fmla="*/ 25246 h 25246"/>
                    <a:gd name="connsiteX2" fmla="*/ 0 w 25246"/>
                    <a:gd name="connsiteY2" fmla="*/ 18286 h 25246"/>
                    <a:gd name="connsiteX3" fmla="*/ 0 w 25246"/>
                    <a:gd name="connsiteY3" fmla="*/ 6960 h 25246"/>
                    <a:gd name="connsiteX4" fmla="*/ 6960 w 25246"/>
                    <a:gd name="connsiteY4" fmla="*/ 0 h 25246"/>
                    <a:gd name="connsiteX5" fmla="*/ 18286 w 25246"/>
                    <a:gd name="connsiteY5" fmla="*/ 0 h 25246"/>
                    <a:gd name="connsiteX6" fmla="*/ 25246 w 25246"/>
                    <a:gd name="connsiteY6" fmla="*/ 6960 h 25246"/>
                    <a:gd name="connsiteX7" fmla="*/ 25246 w 25246"/>
                    <a:gd name="connsiteY7" fmla="*/ 18286 h 25246"/>
                    <a:gd name="connsiteX8" fmla="*/ 18286 w 25246"/>
                    <a:gd name="connsiteY8" fmla="*/ 25246 h 2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46" h="25246">
                      <a:moveTo>
                        <a:pt x="18286" y="25246"/>
                      </a:moveTo>
                      <a:lnTo>
                        <a:pt x="6960" y="25246"/>
                      </a:lnTo>
                      <a:cubicBezTo>
                        <a:pt x="3132" y="25246"/>
                        <a:pt x="0" y="22146"/>
                        <a:pt x="0" y="18286"/>
                      </a:cubicBezTo>
                      <a:lnTo>
                        <a:pt x="0" y="6960"/>
                      </a:lnTo>
                      <a:cubicBezTo>
                        <a:pt x="0" y="3132"/>
                        <a:pt x="3100" y="0"/>
                        <a:pt x="6960" y="0"/>
                      </a:cubicBezTo>
                      <a:lnTo>
                        <a:pt x="18286" y="0"/>
                      </a:lnTo>
                      <a:cubicBezTo>
                        <a:pt x="22114" y="0"/>
                        <a:pt x="25246" y="3100"/>
                        <a:pt x="25246" y="6960"/>
                      </a:cubicBezTo>
                      <a:lnTo>
                        <a:pt x="25246" y="18286"/>
                      </a:lnTo>
                      <a:cubicBezTo>
                        <a:pt x="25246" y="22146"/>
                        <a:pt x="22114" y="25246"/>
                        <a:pt x="18286" y="25246"/>
                      </a:cubicBezTo>
                      <a:close/>
                    </a:path>
                  </a:pathLst>
                </a:custGeom>
                <a:solidFill>
                  <a:srgbClr val="4587F5"/>
                </a:solidFill>
                <a:ln w="31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59A9E26-9275-9342-802D-21E56473C05B}"/>
                    </a:ext>
                  </a:extLst>
                </p:cNvPr>
                <p:cNvSpPr/>
                <p:nvPr/>
              </p:nvSpPr>
              <p:spPr>
                <a:xfrm rot="20099663">
                  <a:off x="8231459" y="3474929"/>
                  <a:ext cx="25246" cy="25246"/>
                </a:xfrm>
                <a:custGeom>
                  <a:avLst/>
                  <a:gdLst>
                    <a:gd name="connsiteX0" fmla="*/ 18318 w 25246"/>
                    <a:gd name="connsiteY0" fmla="*/ 25246 h 25246"/>
                    <a:gd name="connsiteX1" fmla="*/ 6960 w 25246"/>
                    <a:gd name="connsiteY1" fmla="*/ 25246 h 25246"/>
                    <a:gd name="connsiteX2" fmla="*/ 0 w 25246"/>
                    <a:gd name="connsiteY2" fmla="*/ 18286 h 25246"/>
                    <a:gd name="connsiteX3" fmla="*/ 0 w 25246"/>
                    <a:gd name="connsiteY3" fmla="*/ 6960 h 25246"/>
                    <a:gd name="connsiteX4" fmla="*/ 6960 w 25246"/>
                    <a:gd name="connsiteY4" fmla="*/ 0 h 25246"/>
                    <a:gd name="connsiteX5" fmla="*/ 18286 w 25246"/>
                    <a:gd name="connsiteY5" fmla="*/ 0 h 25246"/>
                    <a:gd name="connsiteX6" fmla="*/ 25246 w 25246"/>
                    <a:gd name="connsiteY6" fmla="*/ 6960 h 25246"/>
                    <a:gd name="connsiteX7" fmla="*/ 25246 w 25246"/>
                    <a:gd name="connsiteY7" fmla="*/ 18286 h 25246"/>
                    <a:gd name="connsiteX8" fmla="*/ 18318 w 25246"/>
                    <a:gd name="connsiteY8" fmla="*/ 25246 h 2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46" h="25246">
                      <a:moveTo>
                        <a:pt x="18318" y="25246"/>
                      </a:moveTo>
                      <a:lnTo>
                        <a:pt x="6960" y="25246"/>
                      </a:lnTo>
                      <a:cubicBezTo>
                        <a:pt x="3132" y="25246"/>
                        <a:pt x="0" y="22146"/>
                        <a:pt x="0" y="18286"/>
                      </a:cubicBezTo>
                      <a:lnTo>
                        <a:pt x="0" y="6960"/>
                      </a:lnTo>
                      <a:cubicBezTo>
                        <a:pt x="0" y="3132"/>
                        <a:pt x="3100" y="0"/>
                        <a:pt x="6960" y="0"/>
                      </a:cubicBezTo>
                      <a:lnTo>
                        <a:pt x="18286" y="0"/>
                      </a:lnTo>
                      <a:cubicBezTo>
                        <a:pt x="22114" y="0"/>
                        <a:pt x="25246" y="3100"/>
                        <a:pt x="25246" y="6960"/>
                      </a:cubicBezTo>
                      <a:lnTo>
                        <a:pt x="25246" y="18286"/>
                      </a:lnTo>
                      <a:cubicBezTo>
                        <a:pt x="25278" y="22146"/>
                        <a:pt x="22146" y="25246"/>
                        <a:pt x="18318" y="25246"/>
                      </a:cubicBezTo>
                      <a:close/>
                    </a:path>
                  </a:pathLst>
                </a:custGeom>
                <a:solidFill>
                  <a:srgbClr val="159E5C"/>
                </a:solidFill>
                <a:ln w="31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90AF7F7-D8B4-534C-80F7-605EFA635F03}"/>
                    </a:ext>
                  </a:extLst>
                </p:cNvPr>
                <p:cNvSpPr/>
                <p:nvPr/>
              </p:nvSpPr>
              <p:spPr>
                <a:xfrm rot="20099663">
                  <a:off x="8261106" y="3461101"/>
                  <a:ext cx="25246" cy="25246"/>
                </a:xfrm>
                <a:custGeom>
                  <a:avLst/>
                  <a:gdLst>
                    <a:gd name="connsiteX0" fmla="*/ 18286 w 25246"/>
                    <a:gd name="connsiteY0" fmla="*/ 25246 h 25246"/>
                    <a:gd name="connsiteX1" fmla="*/ 6960 w 25246"/>
                    <a:gd name="connsiteY1" fmla="*/ 25246 h 25246"/>
                    <a:gd name="connsiteX2" fmla="*/ 0 w 25246"/>
                    <a:gd name="connsiteY2" fmla="*/ 18286 h 25246"/>
                    <a:gd name="connsiteX3" fmla="*/ 0 w 25246"/>
                    <a:gd name="connsiteY3" fmla="*/ 6960 h 25246"/>
                    <a:gd name="connsiteX4" fmla="*/ 6960 w 25246"/>
                    <a:gd name="connsiteY4" fmla="*/ 0 h 25246"/>
                    <a:gd name="connsiteX5" fmla="*/ 18286 w 25246"/>
                    <a:gd name="connsiteY5" fmla="*/ 0 h 25246"/>
                    <a:gd name="connsiteX6" fmla="*/ 25246 w 25246"/>
                    <a:gd name="connsiteY6" fmla="*/ 6960 h 25246"/>
                    <a:gd name="connsiteX7" fmla="*/ 25246 w 25246"/>
                    <a:gd name="connsiteY7" fmla="*/ 18286 h 25246"/>
                    <a:gd name="connsiteX8" fmla="*/ 18286 w 25246"/>
                    <a:gd name="connsiteY8" fmla="*/ 25246 h 2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46" h="25246">
                      <a:moveTo>
                        <a:pt x="18286" y="25246"/>
                      </a:moveTo>
                      <a:lnTo>
                        <a:pt x="6960" y="25246"/>
                      </a:lnTo>
                      <a:cubicBezTo>
                        <a:pt x="3132" y="25246"/>
                        <a:pt x="0" y="22146"/>
                        <a:pt x="0" y="18286"/>
                      </a:cubicBezTo>
                      <a:lnTo>
                        <a:pt x="0" y="6960"/>
                      </a:lnTo>
                      <a:cubicBezTo>
                        <a:pt x="0" y="3132"/>
                        <a:pt x="3100" y="0"/>
                        <a:pt x="6960" y="0"/>
                      </a:cubicBezTo>
                      <a:lnTo>
                        <a:pt x="18286" y="0"/>
                      </a:lnTo>
                      <a:cubicBezTo>
                        <a:pt x="22114" y="0"/>
                        <a:pt x="25246" y="3100"/>
                        <a:pt x="25246" y="6960"/>
                      </a:cubicBezTo>
                      <a:lnTo>
                        <a:pt x="25246" y="18286"/>
                      </a:lnTo>
                      <a:cubicBezTo>
                        <a:pt x="25246" y="22146"/>
                        <a:pt x="22114" y="25246"/>
                        <a:pt x="18286" y="25246"/>
                      </a:cubicBezTo>
                      <a:close/>
                    </a:path>
                  </a:pathLst>
                </a:custGeom>
                <a:solidFill>
                  <a:srgbClr val="FECD41"/>
                </a:solidFill>
                <a:ln w="31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1077E4E-1DE0-8542-9632-3D4ABE3A207F}"/>
                    </a:ext>
                  </a:extLst>
                </p:cNvPr>
                <p:cNvSpPr/>
                <p:nvPr/>
              </p:nvSpPr>
              <p:spPr>
                <a:xfrm rot="20099663">
                  <a:off x="8184017" y="3455167"/>
                  <a:ext cx="25246" cy="25246"/>
                </a:xfrm>
                <a:custGeom>
                  <a:avLst/>
                  <a:gdLst>
                    <a:gd name="connsiteX0" fmla="*/ 18286 w 25246"/>
                    <a:gd name="connsiteY0" fmla="*/ 25246 h 25246"/>
                    <a:gd name="connsiteX1" fmla="*/ 6960 w 25246"/>
                    <a:gd name="connsiteY1" fmla="*/ 25246 h 25246"/>
                    <a:gd name="connsiteX2" fmla="*/ 0 w 25246"/>
                    <a:gd name="connsiteY2" fmla="*/ 18286 h 25246"/>
                    <a:gd name="connsiteX3" fmla="*/ 0 w 25246"/>
                    <a:gd name="connsiteY3" fmla="*/ 6960 h 25246"/>
                    <a:gd name="connsiteX4" fmla="*/ 6960 w 25246"/>
                    <a:gd name="connsiteY4" fmla="*/ 0 h 25246"/>
                    <a:gd name="connsiteX5" fmla="*/ 18286 w 25246"/>
                    <a:gd name="connsiteY5" fmla="*/ 0 h 25246"/>
                    <a:gd name="connsiteX6" fmla="*/ 25246 w 25246"/>
                    <a:gd name="connsiteY6" fmla="*/ 6960 h 25246"/>
                    <a:gd name="connsiteX7" fmla="*/ 25246 w 25246"/>
                    <a:gd name="connsiteY7" fmla="*/ 18286 h 25246"/>
                    <a:gd name="connsiteX8" fmla="*/ 18286 w 25246"/>
                    <a:gd name="connsiteY8" fmla="*/ 25246 h 2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46" h="25246">
                      <a:moveTo>
                        <a:pt x="18286" y="25246"/>
                      </a:moveTo>
                      <a:lnTo>
                        <a:pt x="6960" y="25246"/>
                      </a:lnTo>
                      <a:cubicBezTo>
                        <a:pt x="3132" y="25246"/>
                        <a:pt x="0" y="22146"/>
                        <a:pt x="0" y="18286"/>
                      </a:cubicBezTo>
                      <a:lnTo>
                        <a:pt x="0" y="6960"/>
                      </a:lnTo>
                      <a:cubicBezTo>
                        <a:pt x="0" y="3132"/>
                        <a:pt x="3100" y="0"/>
                        <a:pt x="6960" y="0"/>
                      </a:cubicBezTo>
                      <a:lnTo>
                        <a:pt x="18286" y="0"/>
                      </a:lnTo>
                      <a:cubicBezTo>
                        <a:pt x="22114" y="0"/>
                        <a:pt x="25246" y="3100"/>
                        <a:pt x="25246" y="6960"/>
                      </a:cubicBezTo>
                      <a:lnTo>
                        <a:pt x="25246" y="18286"/>
                      </a:lnTo>
                      <a:cubicBezTo>
                        <a:pt x="25246" y="22146"/>
                        <a:pt x="22114" y="25246"/>
                        <a:pt x="18286" y="25246"/>
                      </a:cubicBezTo>
                      <a:close/>
                    </a:path>
                  </a:pathLst>
                </a:custGeom>
                <a:solidFill>
                  <a:srgbClr val="FECD41"/>
                </a:solidFill>
                <a:ln w="31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182C3B6-9E8C-E946-ADD9-6ED83615677E}"/>
                    </a:ext>
                  </a:extLst>
                </p:cNvPr>
                <p:cNvSpPr/>
                <p:nvPr/>
              </p:nvSpPr>
              <p:spPr>
                <a:xfrm rot="20099663">
                  <a:off x="8215412" y="3440523"/>
                  <a:ext cx="25246" cy="25246"/>
                </a:xfrm>
                <a:custGeom>
                  <a:avLst/>
                  <a:gdLst>
                    <a:gd name="connsiteX0" fmla="*/ 18318 w 25246"/>
                    <a:gd name="connsiteY0" fmla="*/ 25246 h 25246"/>
                    <a:gd name="connsiteX1" fmla="*/ 6960 w 25246"/>
                    <a:gd name="connsiteY1" fmla="*/ 25246 h 25246"/>
                    <a:gd name="connsiteX2" fmla="*/ 0 w 25246"/>
                    <a:gd name="connsiteY2" fmla="*/ 18286 h 25246"/>
                    <a:gd name="connsiteX3" fmla="*/ 0 w 25246"/>
                    <a:gd name="connsiteY3" fmla="*/ 6960 h 25246"/>
                    <a:gd name="connsiteX4" fmla="*/ 6960 w 25246"/>
                    <a:gd name="connsiteY4" fmla="*/ 0 h 25246"/>
                    <a:gd name="connsiteX5" fmla="*/ 18286 w 25246"/>
                    <a:gd name="connsiteY5" fmla="*/ 0 h 25246"/>
                    <a:gd name="connsiteX6" fmla="*/ 25246 w 25246"/>
                    <a:gd name="connsiteY6" fmla="*/ 6960 h 25246"/>
                    <a:gd name="connsiteX7" fmla="*/ 25246 w 25246"/>
                    <a:gd name="connsiteY7" fmla="*/ 18286 h 25246"/>
                    <a:gd name="connsiteX8" fmla="*/ 18318 w 25246"/>
                    <a:gd name="connsiteY8" fmla="*/ 25246 h 2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46" h="25246">
                      <a:moveTo>
                        <a:pt x="18318" y="25246"/>
                      </a:moveTo>
                      <a:lnTo>
                        <a:pt x="6960" y="25246"/>
                      </a:lnTo>
                      <a:cubicBezTo>
                        <a:pt x="3132" y="25246"/>
                        <a:pt x="0" y="22146"/>
                        <a:pt x="0" y="18286"/>
                      </a:cubicBezTo>
                      <a:lnTo>
                        <a:pt x="0" y="6960"/>
                      </a:lnTo>
                      <a:cubicBezTo>
                        <a:pt x="0" y="3132"/>
                        <a:pt x="3100" y="0"/>
                        <a:pt x="6960" y="0"/>
                      </a:cubicBezTo>
                      <a:lnTo>
                        <a:pt x="18286" y="0"/>
                      </a:lnTo>
                      <a:cubicBezTo>
                        <a:pt x="22114" y="0"/>
                        <a:pt x="25246" y="3100"/>
                        <a:pt x="25246" y="6960"/>
                      </a:cubicBezTo>
                      <a:lnTo>
                        <a:pt x="25246" y="18286"/>
                      </a:lnTo>
                      <a:cubicBezTo>
                        <a:pt x="25278" y="22146"/>
                        <a:pt x="22146" y="25246"/>
                        <a:pt x="18318" y="25246"/>
                      </a:cubicBezTo>
                      <a:close/>
                    </a:path>
                  </a:pathLst>
                </a:custGeom>
                <a:solidFill>
                  <a:srgbClr val="FF6D00"/>
                </a:solidFill>
                <a:ln w="31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12D5195-A60B-B445-B89B-EB3C9865DC99}"/>
                    </a:ext>
                  </a:extLst>
                </p:cNvPr>
                <p:cNvSpPr/>
                <p:nvPr/>
              </p:nvSpPr>
              <p:spPr>
                <a:xfrm rot="20099663">
                  <a:off x="8245058" y="3426695"/>
                  <a:ext cx="25246" cy="25246"/>
                </a:xfrm>
                <a:custGeom>
                  <a:avLst/>
                  <a:gdLst>
                    <a:gd name="connsiteX0" fmla="*/ 18286 w 25246"/>
                    <a:gd name="connsiteY0" fmla="*/ 25246 h 25246"/>
                    <a:gd name="connsiteX1" fmla="*/ 6960 w 25246"/>
                    <a:gd name="connsiteY1" fmla="*/ 25246 h 25246"/>
                    <a:gd name="connsiteX2" fmla="*/ 0 w 25246"/>
                    <a:gd name="connsiteY2" fmla="*/ 18286 h 25246"/>
                    <a:gd name="connsiteX3" fmla="*/ 0 w 25246"/>
                    <a:gd name="connsiteY3" fmla="*/ 6960 h 25246"/>
                    <a:gd name="connsiteX4" fmla="*/ 6960 w 25246"/>
                    <a:gd name="connsiteY4" fmla="*/ 0 h 25246"/>
                    <a:gd name="connsiteX5" fmla="*/ 18286 w 25246"/>
                    <a:gd name="connsiteY5" fmla="*/ 0 h 25246"/>
                    <a:gd name="connsiteX6" fmla="*/ 25246 w 25246"/>
                    <a:gd name="connsiteY6" fmla="*/ 6960 h 25246"/>
                    <a:gd name="connsiteX7" fmla="*/ 25246 w 25246"/>
                    <a:gd name="connsiteY7" fmla="*/ 18286 h 25246"/>
                    <a:gd name="connsiteX8" fmla="*/ 18286 w 25246"/>
                    <a:gd name="connsiteY8" fmla="*/ 25246 h 2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46" h="25246">
                      <a:moveTo>
                        <a:pt x="18286" y="25246"/>
                      </a:moveTo>
                      <a:lnTo>
                        <a:pt x="6960" y="25246"/>
                      </a:lnTo>
                      <a:cubicBezTo>
                        <a:pt x="3132" y="25246"/>
                        <a:pt x="0" y="22146"/>
                        <a:pt x="0" y="18286"/>
                      </a:cubicBezTo>
                      <a:lnTo>
                        <a:pt x="0" y="6960"/>
                      </a:lnTo>
                      <a:cubicBezTo>
                        <a:pt x="0" y="3132"/>
                        <a:pt x="3100" y="0"/>
                        <a:pt x="6960" y="0"/>
                      </a:cubicBezTo>
                      <a:lnTo>
                        <a:pt x="18286" y="0"/>
                      </a:lnTo>
                      <a:cubicBezTo>
                        <a:pt x="22114" y="0"/>
                        <a:pt x="25246" y="3100"/>
                        <a:pt x="25246" y="6960"/>
                      </a:cubicBezTo>
                      <a:lnTo>
                        <a:pt x="25246" y="18286"/>
                      </a:lnTo>
                      <a:cubicBezTo>
                        <a:pt x="25246" y="22146"/>
                        <a:pt x="22114" y="25246"/>
                        <a:pt x="18286" y="25246"/>
                      </a:cubicBezTo>
                      <a:close/>
                    </a:path>
                  </a:pathLst>
                </a:custGeom>
                <a:solidFill>
                  <a:srgbClr val="DE493C"/>
                </a:solidFill>
                <a:ln w="3125" cap="flat">
                  <a:noFill/>
                  <a:prstDash val="solid"/>
                  <a:miter/>
                </a:ln>
              </p:spPr>
              <p:txBody>
                <a:bodyPr rtlCol="0" anchor="ctr"/>
                <a:lstStyle/>
                <a:p>
                  <a:endParaRPr lang="en-US"/>
                </a:p>
              </p:txBody>
            </p:sp>
            <p:grpSp>
              <p:nvGrpSpPr>
                <p:cNvPr id="21" name="Graphic 115">
                  <a:extLst>
                    <a:ext uri="{FF2B5EF4-FFF2-40B4-BE49-F238E27FC236}">
                      <a16:creationId xmlns:a16="http://schemas.microsoft.com/office/drawing/2014/main" id="{3E05513B-4ABC-EE43-8AF9-88B228A481EC}"/>
                    </a:ext>
                  </a:extLst>
                </p:cNvPr>
                <p:cNvGrpSpPr/>
                <p:nvPr/>
              </p:nvGrpSpPr>
              <p:grpSpPr>
                <a:xfrm rot="20099663">
                  <a:off x="8193457" y="3523130"/>
                  <a:ext cx="101056" cy="12718"/>
                  <a:chOff x="6296525" y="2043904"/>
                  <a:chExt cx="101056" cy="12718"/>
                </a:xfrm>
                <a:solidFill>
                  <a:srgbClr val="FFFFFF"/>
                </a:solidFill>
              </p:grpSpPr>
              <p:sp>
                <p:nvSpPr>
                  <p:cNvPr id="22" name="Freeform 21">
                    <a:extLst>
                      <a:ext uri="{FF2B5EF4-FFF2-40B4-BE49-F238E27FC236}">
                        <a16:creationId xmlns:a16="http://schemas.microsoft.com/office/drawing/2014/main" id="{198B8AF2-E987-3549-A55B-78F87FA9DC2A}"/>
                      </a:ext>
                    </a:extLst>
                  </p:cNvPr>
                  <p:cNvSpPr/>
                  <p:nvPr/>
                </p:nvSpPr>
                <p:spPr>
                  <a:xfrm>
                    <a:off x="6340856" y="2043904"/>
                    <a:ext cx="12654" cy="12654"/>
                  </a:xfrm>
                  <a:custGeom>
                    <a:avLst/>
                    <a:gdLst>
                      <a:gd name="connsiteX0" fmla="*/ 6327 w 12654"/>
                      <a:gd name="connsiteY0" fmla="*/ 1582 h 12654"/>
                      <a:gd name="connsiteX1" fmla="*/ 11073 w 12654"/>
                      <a:gd name="connsiteY1" fmla="*/ 6327 h 12654"/>
                      <a:gd name="connsiteX2" fmla="*/ 6327 w 12654"/>
                      <a:gd name="connsiteY2" fmla="*/ 11073 h 12654"/>
                      <a:gd name="connsiteX3" fmla="*/ 1582 w 12654"/>
                      <a:gd name="connsiteY3" fmla="*/ 6327 h 12654"/>
                      <a:gd name="connsiteX4" fmla="*/ 6327 w 12654"/>
                      <a:gd name="connsiteY4" fmla="*/ 1582 h 12654"/>
                      <a:gd name="connsiteX5" fmla="*/ 6327 w 12654"/>
                      <a:gd name="connsiteY5" fmla="*/ 0 h 12654"/>
                      <a:gd name="connsiteX6" fmla="*/ 0 w 12654"/>
                      <a:gd name="connsiteY6" fmla="*/ 6327 h 12654"/>
                      <a:gd name="connsiteX7" fmla="*/ 6327 w 12654"/>
                      <a:gd name="connsiteY7" fmla="*/ 12655 h 12654"/>
                      <a:gd name="connsiteX8" fmla="*/ 12655 w 12654"/>
                      <a:gd name="connsiteY8" fmla="*/ 6327 h 12654"/>
                      <a:gd name="connsiteX9" fmla="*/ 6327 w 12654"/>
                      <a:gd name="connsiteY9" fmla="*/ 0 h 1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54" h="12654">
                        <a:moveTo>
                          <a:pt x="6327" y="1582"/>
                        </a:moveTo>
                        <a:cubicBezTo>
                          <a:pt x="8953" y="1582"/>
                          <a:pt x="11073" y="3702"/>
                          <a:pt x="11073" y="6327"/>
                        </a:cubicBezTo>
                        <a:cubicBezTo>
                          <a:pt x="11073" y="8953"/>
                          <a:pt x="8953" y="11073"/>
                          <a:pt x="6327" y="11073"/>
                        </a:cubicBezTo>
                        <a:cubicBezTo>
                          <a:pt x="3702" y="11073"/>
                          <a:pt x="1582" y="8953"/>
                          <a:pt x="1582" y="6327"/>
                        </a:cubicBezTo>
                        <a:cubicBezTo>
                          <a:pt x="1582" y="3702"/>
                          <a:pt x="3702" y="1582"/>
                          <a:pt x="6327" y="1582"/>
                        </a:cubicBezTo>
                        <a:moveTo>
                          <a:pt x="6327" y="0"/>
                        </a:moveTo>
                        <a:cubicBezTo>
                          <a:pt x="2847" y="0"/>
                          <a:pt x="0" y="2847"/>
                          <a:pt x="0" y="6327"/>
                        </a:cubicBezTo>
                        <a:cubicBezTo>
                          <a:pt x="0" y="9807"/>
                          <a:pt x="2847" y="12655"/>
                          <a:pt x="6327" y="12655"/>
                        </a:cubicBezTo>
                        <a:cubicBezTo>
                          <a:pt x="9807" y="12655"/>
                          <a:pt x="12655" y="9807"/>
                          <a:pt x="12655" y="6327"/>
                        </a:cubicBezTo>
                        <a:cubicBezTo>
                          <a:pt x="12655" y="2847"/>
                          <a:pt x="9807" y="0"/>
                          <a:pt x="6327" y="0"/>
                        </a:cubicBezTo>
                        <a:close/>
                      </a:path>
                    </a:pathLst>
                  </a:custGeom>
                  <a:solidFill>
                    <a:srgbClr val="FFFFFF"/>
                  </a:solidFill>
                  <a:ln w="31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ADFD901-97B2-5A46-9FAB-121B720B7C7A}"/>
                      </a:ext>
                    </a:extLst>
                  </p:cNvPr>
                  <p:cNvSpPr/>
                  <p:nvPr/>
                </p:nvSpPr>
                <p:spPr>
                  <a:xfrm>
                    <a:off x="6384926" y="2043904"/>
                    <a:ext cx="12654" cy="12654"/>
                  </a:xfrm>
                  <a:custGeom>
                    <a:avLst/>
                    <a:gdLst>
                      <a:gd name="connsiteX0" fmla="*/ 10187 w 12654"/>
                      <a:gd name="connsiteY0" fmla="*/ 1582 h 12654"/>
                      <a:gd name="connsiteX1" fmla="*/ 11073 w 12654"/>
                      <a:gd name="connsiteY1" fmla="*/ 2468 h 12654"/>
                      <a:gd name="connsiteX2" fmla="*/ 11073 w 12654"/>
                      <a:gd name="connsiteY2" fmla="*/ 10187 h 12654"/>
                      <a:gd name="connsiteX3" fmla="*/ 10187 w 12654"/>
                      <a:gd name="connsiteY3" fmla="*/ 11073 h 12654"/>
                      <a:gd name="connsiteX4" fmla="*/ 2468 w 12654"/>
                      <a:gd name="connsiteY4" fmla="*/ 11073 h 12654"/>
                      <a:gd name="connsiteX5" fmla="*/ 1582 w 12654"/>
                      <a:gd name="connsiteY5" fmla="*/ 10187 h 12654"/>
                      <a:gd name="connsiteX6" fmla="*/ 1582 w 12654"/>
                      <a:gd name="connsiteY6" fmla="*/ 2468 h 12654"/>
                      <a:gd name="connsiteX7" fmla="*/ 2468 w 12654"/>
                      <a:gd name="connsiteY7" fmla="*/ 1582 h 12654"/>
                      <a:gd name="connsiteX8" fmla="*/ 10187 w 12654"/>
                      <a:gd name="connsiteY8" fmla="*/ 1582 h 12654"/>
                      <a:gd name="connsiteX9" fmla="*/ 10187 w 12654"/>
                      <a:gd name="connsiteY9" fmla="*/ 0 h 12654"/>
                      <a:gd name="connsiteX10" fmla="*/ 2468 w 12654"/>
                      <a:gd name="connsiteY10" fmla="*/ 0 h 12654"/>
                      <a:gd name="connsiteX11" fmla="*/ 0 w 12654"/>
                      <a:gd name="connsiteY11" fmla="*/ 2468 h 12654"/>
                      <a:gd name="connsiteX12" fmla="*/ 0 w 12654"/>
                      <a:gd name="connsiteY12" fmla="*/ 10187 h 12654"/>
                      <a:gd name="connsiteX13" fmla="*/ 2468 w 12654"/>
                      <a:gd name="connsiteY13" fmla="*/ 12655 h 12654"/>
                      <a:gd name="connsiteX14" fmla="*/ 10187 w 12654"/>
                      <a:gd name="connsiteY14" fmla="*/ 12655 h 12654"/>
                      <a:gd name="connsiteX15" fmla="*/ 12655 w 12654"/>
                      <a:gd name="connsiteY15" fmla="*/ 10187 h 12654"/>
                      <a:gd name="connsiteX16" fmla="*/ 12655 w 12654"/>
                      <a:gd name="connsiteY16" fmla="*/ 2468 h 12654"/>
                      <a:gd name="connsiteX17" fmla="*/ 10187 w 12654"/>
                      <a:gd name="connsiteY17" fmla="*/ 0 h 1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54" h="12654">
                        <a:moveTo>
                          <a:pt x="10187" y="1582"/>
                        </a:moveTo>
                        <a:cubicBezTo>
                          <a:pt x="10662" y="1582"/>
                          <a:pt x="11073" y="1993"/>
                          <a:pt x="11073" y="2468"/>
                        </a:cubicBezTo>
                        <a:lnTo>
                          <a:pt x="11073" y="10187"/>
                        </a:lnTo>
                        <a:cubicBezTo>
                          <a:pt x="11073" y="10662"/>
                          <a:pt x="10662" y="11073"/>
                          <a:pt x="10187" y="11073"/>
                        </a:cubicBezTo>
                        <a:lnTo>
                          <a:pt x="2468" y="11073"/>
                        </a:lnTo>
                        <a:cubicBezTo>
                          <a:pt x="1993" y="11073"/>
                          <a:pt x="1582" y="10662"/>
                          <a:pt x="1582" y="10187"/>
                        </a:cubicBezTo>
                        <a:lnTo>
                          <a:pt x="1582" y="2468"/>
                        </a:lnTo>
                        <a:cubicBezTo>
                          <a:pt x="1582" y="1993"/>
                          <a:pt x="1993" y="1582"/>
                          <a:pt x="2468" y="1582"/>
                        </a:cubicBezTo>
                        <a:lnTo>
                          <a:pt x="10187" y="1582"/>
                        </a:lnTo>
                        <a:moveTo>
                          <a:pt x="10187" y="0"/>
                        </a:moveTo>
                        <a:lnTo>
                          <a:pt x="2468" y="0"/>
                        </a:lnTo>
                        <a:cubicBezTo>
                          <a:pt x="1107" y="0"/>
                          <a:pt x="0" y="1107"/>
                          <a:pt x="0" y="2468"/>
                        </a:cubicBezTo>
                        <a:lnTo>
                          <a:pt x="0" y="10187"/>
                        </a:lnTo>
                        <a:cubicBezTo>
                          <a:pt x="0" y="11547"/>
                          <a:pt x="1107" y="12655"/>
                          <a:pt x="2468" y="12655"/>
                        </a:cubicBezTo>
                        <a:lnTo>
                          <a:pt x="10187" y="12655"/>
                        </a:lnTo>
                        <a:cubicBezTo>
                          <a:pt x="11547" y="12655"/>
                          <a:pt x="12655" y="11547"/>
                          <a:pt x="12655" y="10187"/>
                        </a:cubicBezTo>
                        <a:lnTo>
                          <a:pt x="12655" y="2468"/>
                        </a:lnTo>
                        <a:cubicBezTo>
                          <a:pt x="12655" y="1107"/>
                          <a:pt x="11547" y="0"/>
                          <a:pt x="10187" y="0"/>
                        </a:cubicBezTo>
                        <a:close/>
                      </a:path>
                    </a:pathLst>
                  </a:custGeom>
                  <a:solidFill>
                    <a:srgbClr val="FFFFFF"/>
                  </a:solidFill>
                  <a:ln w="31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585F642-D891-1445-A1FF-F40CCB24AB7C}"/>
                      </a:ext>
                    </a:extLst>
                  </p:cNvPr>
                  <p:cNvSpPr/>
                  <p:nvPr/>
                </p:nvSpPr>
                <p:spPr>
                  <a:xfrm>
                    <a:off x="6296525" y="2043904"/>
                    <a:ext cx="12602" cy="12718"/>
                  </a:xfrm>
                  <a:custGeom>
                    <a:avLst/>
                    <a:gdLst>
                      <a:gd name="connsiteX0" fmla="*/ 11049 w 12602"/>
                      <a:gd name="connsiteY0" fmla="*/ 2278 h 12718"/>
                      <a:gd name="connsiteX1" fmla="*/ 11049 w 12602"/>
                      <a:gd name="connsiteY1" fmla="*/ 10377 h 12718"/>
                      <a:gd name="connsiteX2" fmla="*/ 2982 w 12602"/>
                      <a:gd name="connsiteY2" fmla="*/ 6327 h 12718"/>
                      <a:gd name="connsiteX3" fmla="*/ 11049 w 12602"/>
                      <a:gd name="connsiteY3" fmla="*/ 2278 h 12718"/>
                      <a:gd name="connsiteX4" fmla="*/ 12156 w 12602"/>
                      <a:gd name="connsiteY4" fmla="*/ 0 h 12718"/>
                      <a:gd name="connsiteX5" fmla="*/ 11967 w 12602"/>
                      <a:gd name="connsiteY5" fmla="*/ 63 h 12718"/>
                      <a:gd name="connsiteX6" fmla="*/ 261 w 12602"/>
                      <a:gd name="connsiteY6" fmla="*/ 5948 h 12718"/>
                      <a:gd name="connsiteX7" fmla="*/ 261 w 12602"/>
                      <a:gd name="connsiteY7" fmla="*/ 6770 h 12718"/>
                      <a:gd name="connsiteX8" fmla="*/ 11967 w 12602"/>
                      <a:gd name="connsiteY8" fmla="*/ 12655 h 12718"/>
                      <a:gd name="connsiteX9" fmla="*/ 12156 w 12602"/>
                      <a:gd name="connsiteY9" fmla="*/ 12718 h 12718"/>
                      <a:gd name="connsiteX10" fmla="*/ 12599 w 12602"/>
                      <a:gd name="connsiteY10" fmla="*/ 12275 h 12718"/>
                      <a:gd name="connsiteX11" fmla="*/ 12599 w 12602"/>
                      <a:gd name="connsiteY11" fmla="*/ 443 h 12718"/>
                      <a:gd name="connsiteX12" fmla="*/ 12156 w 12602"/>
                      <a:gd name="connsiteY12" fmla="*/ 0 h 1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02" h="12718">
                        <a:moveTo>
                          <a:pt x="11049" y="2278"/>
                        </a:moveTo>
                        <a:lnTo>
                          <a:pt x="11049" y="10377"/>
                        </a:lnTo>
                        <a:lnTo>
                          <a:pt x="2982" y="6327"/>
                        </a:lnTo>
                        <a:lnTo>
                          <a:pt x="11049" y="2278"/>
                        </a:lnTo>
                        <a:moveTo>
                          <a:pt x="12156" y="0"/>
                        </a:moveTo>
                        <a:cubicBezTo>
                          <a:pt x="12093" y="0"/>
                          <a:pt x="12030" y="0"/>
                          <a:pt x="11967" y="63"/>
                        </a:cubicBezTo>
                        <a:lnTo>
                          <a:pt x="261" y="5948"/>
                        </a:lnTo>
                        <a:cubicBezTo>
                          <a:pt x="-87" y="6106"/>
                          <a:pt x="-87" y="6580"/>
                          <a:pt x="261" y="6770"/>
                        </a:cubicBezTo>
                        <a:lnTo>
                          <a:pt x="11967" y="12655"/>
                        </a:lnTo>
                        <a:cubicBezTo>
                          <a:pt x="12030" y="12686"/>
                          <a:pt x="12093" y="12718"/>
                          <a:pt x="12156" y="12718"/>
                        </a:cubicBezTo>
                        <a:cubicBezTo>
                          <a:pt x="12410" y="12718"/>
                          <a:pt x="12599" y="12528"/>
                          <a:pt x="12599" y="12275"/>
                        </a:cubicBezTo>
                        <a:lnTo>
                          <a:pt x="12599" y="443"/>
                        </a:lnTo>
                        <a:cubicBezTo>
                          <a:pt x="12631" y="190"/>
                          <a:pt x="12410" y="0"/>
                          <a:pt x="12156" y="0"/>
                        </a:cubicBezTo>
                        <a:close/>
                      </a:path>
                    </a:pathLst>
                  </a:custGeom>
                  <a:solidFill>
                    <a:srgbClr val="FFFFFF"/>
                  </a:solidFill>
                  <a:ln w="3125" cap="flat">
                    <a:noFill/>
                    <a:prstDash val="solid"/>
                    <a:miter/>
                  </a:ln>
                </p:spPr>
                <p:txBody>
                  <a:bodyPr rtlCol="0" anchor="ctr"/>
                  <a:lstStyle/>
                  <a:p>
                    <a:endParaRPr lang="en-US"/>
                  </a:p>
                </p:txBody>
              </p:sp>
            </p:grpSp>
          </p:grpSp>
        </p:grpSp>
        <p:grpSp>
          <p:nvGrpSpPr>
            <p:cNvPr id="66" name="Position Group">
              <a:extLst>
                <a:ext uri="{FF2B5EF4-FFF2-40B4-BE49-F238E27FC236}">
                  <a16:creationId xmlns:a16="http://schemas.microsoft.com/office/drawing/2014/main" id="{1592E3BF-DAF6-C240-ABB1-7281E2825398}"/>
                </a:ext>
              </a:extLst>
            </p:cNvPr>
            <p:cNvGrpSpPr/>
            <p:nvPr/>
          </p:nvGrpSpPr>
          <p:grpSpPr>
            <a:xfrm>
              <a:off x="3793999" y="2232418"/>
              <a:ext cx="907778" cy="721606"/>
              <a:chOff x="7687905" y="4192242"/>
              <a:chExt cx="907778" cy="721606"/>
            </a:xfrm>
          </p:grpSpPr>
          <p:cxnSp>
            <p:nvCxnSpPr>
              <p:cNvPr id="67" name="Straight Connector 66">
                <a:extLst>
                  <a:ext uri="{FF2B5EF4-FFF2-40B4-BE49-F238E27FC236}">
                    <a16:creationId xmlns:a16="http://schemas.microsoft.com/office/drawing/2014/main" id="{E776432C-0A8D-554C-859E-5275D527B1F7}"/>
                  </a:ext>
                </a:extLst>
              </p:cNvPr>
              <p:cNvCxnSpPr>
                <a:cxnSpLocks/>
              </p:cNvCxnSpPr>
              <p:nvPr/>
            </p:nvCxnSpPr>
            <p:spPr>
              <a:xfrm flipV="1">
                <a:off x="8241992" y="4488162"/>
                <a:ext cx="32775" cy="9789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6246549-A960-7F42-8863-6599A62A6EB3}"/>
                  </a:ext>
                </a:extLst>
              </p:cNvPr>
              <p:cNvCxnSpPr>
                <a:cxnSpLocks/>
              </p:cNvCxnSpPr>
              <p:nvPr/>
            </p:nvCxnSpPr>
            <p:spPr>
              <a:xfrm flipH="1" flipV="1">
                <a:off x="8172019" y="4517575"/>
                <a:ext cx="79814" cy="6697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1EC7B190-4369-364E-B78E-E8DB5D8A17C6}"/>
                  </a:ext>
                </a:extLst>
              </p:cNvPr>
              <p:cNvGrpSpPr/>
              <p:nvPr/>
            </p:nvGrpSpPr>
            <p:grpSpPr>
              <a:xfrm>
                <a:off x="7687905" y="4192242"/>
                <a:ext cx="907778" cy="721606"/>
                <a:chOff x="7687905" y="4192242"/>
                <a:chExt cx="907778" cy="721606"/>
              </a:xfrm>
            </p:grpSpPr>
            <p:sp>
              <p:nvSpPr>
                <p:cNvPr id="70" name="Arc 69">
                  <a:extLst>
                    <a:ext uri="{FF2B5EF4-FFF2-40B4-BE49-F238E27FC236}">
                      <a16:creationId xmlns:a16="http://schemas.microsoft.com/office/drawing/2014/main" id="{76622A7F-65CA-3D4B-AC6A-F360657BEB02}"/>
                    </a:ext>
                  </a:extLst>
                </p:cNvPr>
                <p:cNvSpPr/>
                <p:nvPr/>
              </p:nvSpPr>
              <p:spPr>
                <a:xfrm rot="1506758">
                  <a:off x="7687905" y="4363288"/>
                  <a:ext cx="577423" cy="550560"/>
                </a:xfrm>
                <a:prstGeom prst="arc">
                  <a:avLst>
                    <a:gd name="adj1" fmla="val 15186856"/>
                    <a:gd name="adj2" fmla="val 19491273"/>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TextBox 70">
                  <a:extLst>
                    <a:ext uri="{FF2B5EF4-FFF2-40B4-BE49-F238E27FC236}">
                      <a16:creationId xmlns:a16="http://schemas.microsoft.com/office/drawing/2014/main" id="{CB050E59-776A-DE4C-B7FE-1D8CC1C7F9D9}"/>
                    </a:ext>
                  </a:extLst>
                </p:cNvPr>
                <p:cNvSpPr txBox="1"/>
                <p:nvPr/>
              </p:nvSpPr>
              <p:spPr>
                <a:xfrm>
                  <a:off x="8154820" y="4192242"/>
                  <a:ext cx="440863" cy="369332"/>
                </a:xfrm>
                <a:prstGeom prst="rect">
                  <a:avLst/>
                </a:prstGeom>
                <a:noFill/>
              </p:spPr>
              <p:txBody>
                <a:bodyPr wrap="square" rtlCol="0">
                  <a:spAutoFit/>
                </a:bodyPr>
                <a:lstStyle/>
                <a:p>
                  <a:r>
                    <a:rPr lang="el-GR" b="1"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θ</a:t>
                  </a:r>
                  <a:r>
                    <a:rPr lang="en-US" b="1" baseline="-25000"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p</a:t>
                  </a:r>
                  <a:endParaRPr lang="en-US" b="1"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endParaRPr>
                </a:p>
              </p:txBody>
            </p:sp>
          </p:grpSp>
        </p:grpSp>
        <p:grpSp>
          <p:nvGrpSpPr>
            <p:cNvPr id="72" name="Panel Dir. Group">
              <a:extLst>
                <a:ext uri="{FF2B5EF4-FFF2-40B4-BE49-F238E27FC236}">
                  <a16:creationId xmlns:a16="http://schemas.microsoft.com/office/drawing/2014/main" id="{C98A7176-B307-A641-8BC7-2C3D6DE1AE46}"/>
                </a:ext>
              </a:extLst>
            </p:cNvPr>
            <p:cNvGrpSpPr/>
            <p:nvPr/>
          </p:nvGrpSpPr>
          <p:grpSpPr>
            <a:xfrm>
              <a:off x="3947229" y="1541902"/>
              <a:ext cx="2310576" cy="1093721"/>
              <a:chOff x="7841135" y="3501726"/>
              <a:chExt cx="2310576" cy="1093721"/>
            </a:xfrm>
          </p:grpSpPr>
          <p:cxnSp>
            <p:nvCxnSpPr>
              <p:cNvPr id="73" name="Straight Connector 72">
                <a:extLst>
                  <a:ext uri="{FF2B5EF4-FFF2-40B4-BE49-F238E27FC236}">
                    <a16:creationId xmlns:a16="http://schemas.microsoft.com/office/drawing/2014/main" id="{A87578AB-4ABD-724C-A421-926D11C16379}"/>
                  </a:ext>
                </a:extLst>
              </p:cNvPr>
              <p:cNvCxnSpPr>
                <a:stCxn id="79" idx="2"/>
              </p:cNvCxnSpPr>
              <p:nvPr/>
            </p:nvCxnSpPr>
            <p:spPr>
              <a:xfrm flipH="1" flipV="1">
                <a:off x="8073276" y="4149176"/>
                <a:ext cx="17900" cy="72908"/>
              </a:xfrm>
              <a:prstGeom prst="line">
                <a:avLst/>
              </a:prstGeom>
              <a:ln w="19050">
                <a:solidFill>
                  <a:srgbClr val="17AD0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14A7C4B-7784-A94A-B2B8-947538FA2ABA}"/>
                  </a:ext>
                </a:extLst>
              </p:cNvPr>
              <p:cNvCxnSpPr/>
              <p:nvPr/>
            </p:nvCxnSpPr>
            <p:spPr>
              <a:xfrm flipH="1">
                <a:off x="8025105" y="4221808"/>
                <a:ext cx="56784" cy="11665"/>
              </a:xfrm>
              <a:prstGeom prst="line">
                <a:avLst/>
              </a:prstGeom>
              <a:ln w="19050">
                <a:solidFill>
                  <a:srgbClr val="17AD02"/>
                </a:solidFill>
              </a:ln>
            </p:spPr>
            <p:style>
              <a:lnRef idx="1">
                <a:schemeClr val="accent1"/>
              </a:lnRef>
              <a:fillRef idx="0">
                <a:schemeClr val="accent1"/>
              </a:fillRef>
              <a:effectRef idx="0">
                <a:schemeClr val="accent1"/>
              </a:effectRef>
              <a:fontRef idx="minor">
                <a:schemeClr val="tx1"/>
              </a:fontRef>
            </p:style>
          </p:cxnSp>
          <p:grpSp>
            <p:nvGrpSpPr>
              <p:cNvPr id="75" name="Panel Direction Group">
                <a:extLst>
                  <a:ext uri="{FF2B5EF4-FFF2-40B4-BE49-F238E27FC236}">
                    <a16:creationId xmlns:a16="http://schemas.microsoft.com/office/drawing/2014/main" id="{5A515A0C-0D48-B34C-8EAE-5EE0801ED36A}"/>
                  </a:ext>
                </a:extLst>
              </p:cNvPr>
              <p:cNvGrpSpPr/>
              <p:nvPr/>
            </p:nvGrpSpPr>
            <p:grpSpPr>
              <a:xfrm>
                <a:off x="7841135" y="3501726"/>
                <a:ext cx="2310576" cy="1093721"/>
                <a:chOff x="7841135" y="3501726"/>
                <a:chExt cx="2310576" cy="1093721"/>
              </a:xfrm>
            </p:grpSpPr>
            <p:grpSp>
              <p:nvGrpSpPr>
                <p:cNvPr id="76" name="Group 75">
                  <a:extLst>
                    <a:ext uri="{FF2B5EF4-FFF2-40B4-BE49-F238E27FC236}">
                      <a16:creationId xmlns:a16="http://schemas.microsoft.com/office/drawing/2014/main" id="{C07A792C-B65D-EB4B-88E3-1BFF190D5B2A}"/>
                    </a:ext>
                  </a:extLst>
                </p:cNvPr>
                <p:cNvGrpSpPr/>
                <p:nvPr/>
              </p:nvGrpSpPr>
              <p:grpSpPr>
                <a:xfrm rot="1800000">
                  <a:off x="7953135" y="4422605"/>
                  <a:ext cx="197486" cy="172842"/>
                  <a:chOff x="3460750" y="2067461"/>
                  <a:chExt cx="85725" cy="73561"/>
                </a:xfrm>
              </p:grpSpPr>
              <p:cxnSp>
                <p:nvCxnSpPr>
                  <p:cNvPr id="82" name="Straight Connector 81">
                    <a:extLst>
                      <a:ext uri="{FF2B5EF4-FFF2-40B4-BE49-F238E27FC236}">
                        <a16:creationId xmlns:a16="http://schemas.microsoft.com/office/drawing/2014/main" id="{88A0C3AE-85D2-5741-B29E-4440E9FA9650}"/>
                      </a:ext>
                    </a:extLst>
                  </p:cNvPr>
                  <p:cNvCxnSpPr>
                    <a:cxnSpLocks/>
                  </p:cNvCxnSpPr>
                  <p:nvPr/>
                </p:nvCxnSpPr>
                <p:spPr>
                  <a:xfrm>
                    <a:off x="3460750" y="2073811"/>
                    <a:ext cx="85725" cy="0"/>
                  </a:xfrm>
                  <a:prstGeom prst="line">
                    <a:avLst/>
                  </a:prstGeom>
                  <a:ln w="25400">
                    <a:solidFill>
                      <a:srgbClr val="17AD02"/>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D97DBE4-59DC-C14C-87A0-79DFDDD3D1A3}"/>
                      </a:ext>
                    </a:extLst>
                  </p:cNvPr>
                  <p:cNvCxnSpPr>
                    <a:cxnSpLocks/>
                  </p:cNvCxnSpPr>
                  <p:nvPr/>
                </p:nvCxnSpPr>
                <p:spPr>
                  <a:xfrm flipV="1">
                    <a:off x="3533775" y="2067461"/>
                    <a:ext cx="0" cy="73561"/>
                  </a:xfrm>
                  <a:prstGeom prst="line">
                    <a:avLst/>
                  </a:prstGeom>
                  <a:ln w="25400">
                    <a:solidFill>
                      <a:srgbClr val="17AD02"/>
                    </a:solidFill>
                    <a:prstDash val="sysDot"/>
                  </a:ln>
                </p:spPr>
                <p:style>
                  <a:lnRef idx="1">
                    <a:schemeClr val="accent1"/>
                  </a:lnRef>
                  <a:fillRef idx="0">
                    <a:schemeClr val="accent1"/>
                  </a:fillRef>
                  <a:effectRef idx="0">
                    <a:schemeClr val="accent1"/>
                  </a:effectRef>
                  <a:fontRef idx="minor">
                    <a:schemeClr val="tx1"/>
                  </a:fontRef>
                </p:style>
              </p:cxnSp>
            </p:grpSp>
            <p:grpSp>
              <p:nvGrpSpPr>
                <p:cNvPr id="77" name="Panel direction">
                  <a:extLst>
                    <a:ext uri="{FF2B5EF4-FFF2-40B4-BE49-F238E27FC236}">
                      <a16:creationId xmlns:a16="http://schemas.microsoft.com/office/drawing/2014/main" id="{3E53BBD6-C7C4-3740-840E-66625DC350D9}"/>
                    </a:ext>
                  </a:extLst>
                </p:cNvPr>
                <p:cNvGrpSpPr/>
                <p:nvPr/>
              </p:nvGrpSpPr>
              <p:grpSpPr>
                <a:xfrm>
                  <a:off x="7841135" y="3501726"/>
                  <a:ext cx="2310576" cy="1037358"/>
                  <a:chOff x="7841135" y="3501726"/>
                  <a:chExt cx="2310576" cy="1037358"/>
                </a:xfrm>
              </p:grpSpPr>
              <p:sp>
                <p:nvSpPr>
                  <p:cNvPr id="78" name="TextBox 77">
                    <a:extLst>
                      <a:ext uri="{FF2B5EF4-FFF2-40B4-BE49-F238E27FC236}">
                        <a16:creationId xmlns:a16="http://schemas.microsoft.com/office/drawing/2014/main" id="{22CD1465-90CA-5A47-B4F1-46B4D0CAD15C}"/>
                      </a:ext>
                    </a:extLst>
                  </p:cNvPr>
                  <p:cNvSpPr txBox="1"/>
                  <p:nvPr/>
                </p:nvSpPr>
                <p:spPr>
                  <a:xfrm>
                    <a:off x="8475093" y="3546327"/>
                    <a:ext cx="1676618" cy="338554"/>
                  </a:xfrm>
                  <a:prstGeom prst="rect">
                    <a:avLst/>
                  </a:prstGeom>
                  <a:noFill/>
                </p:spPr>
                <p:txBody>
                  <a:bodyPr wrap="square" rtlCol="0">
                    <a:spAutoFit/>
                  </a:bodyPr>
                  <a:lstStyle/>
                  <a:p>
                    <a:r>
                      <a:rPr lang="en-US" sz="1600" b="1" dirty="0">
                        <a:solidFill>
                          <a:srgbClr val="17AD02"/>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Panel Direction</a:t>
                    </a:r>
                  </a:p>
                </p:txBody>
              </p:sp>
              <p:sp>
                <p:nvSpPr>
                  <p:cNvPr id="79" name="Arc 78">
                    <a:extLst>
                      <a:ext uri="{FF2B5EF4-FFF2-40B4-BE49-F238E27FC236}">
                        <a16:creationId xmlns:a16="http://schemas.microsoft.com/office/drawing/2014/main" id="{ECCE17E4-DF3B-A144-B6AC-84EC4A53E985}"/>
                      </a:ext>
                    </a:extLst>
                  </p:cNvPr>
                  <p:cNvSpPr/>
                  <p:nvPr/>
                </p:nvSpPr>
                <p:spPr>
                  <a:xfrm rot="20835117">
                    <a:off x="7851017" y="4175097"/>
                    <a:ext cx="259952" cy="223948"/>
                  </a:xfrm>
                  <a:prstGeom prst="arc">
                    <a:avLst>
                      <a:gd name="adj1" fmla="val 14767665"/>
                      <a:gd name="adj2" fmla="val 20532924"/>
                    </a:avLst>
                  </a:prstGeom>
                  <a:ln w="19050">
                    <a:solidFill>
                      <a:srgbClr val="17AD0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6">
                          <a:lumMod val="75000"/>
                        </a:schemeClr>
                      </a:solidFill>
                    </a:endParaRPr>
                  </a:p>
                </p:txBody>
              </p:sp>
              <p:sp>
                <p:nvSpPr>
                  <p:cNvPr id="80" name="TextBox 79">
                    <a:extLst>
                      <a:ext uri="{FF2B5EF4-FFF2-40B4-BE49-F238E27FC236}">
                        <a16:creationId xmlns:a16="http://schemas.microsoft.com/office/drawing/2014/main" id="{704045CC-2C28-9548-A66E-CB80F8957588}"/>
                      </a:ext>
                    </a:extLst>
                  </p:cNvPr>
                  <p:cNvSpPr txBox="1"/>
                  <p:nvPr/>
                </p:nvSpPr>
                <p:spPr>
                  <a:xfrm>
                    <a:off x="7841135" y="3820274"/>
                    <a:ext cx="440863" cy="369332"/>
                  </a:xfrm>
                  <a:prstGeom prst="rect">
                    <a:avLst/>
                  </a:prstGeom>
                  <a:noFill/>
                </p:spPr>
                <p:txBody>
                  <a:bodyPr wrap="square" rtlCol="0">
                    <a:spAutoFit/>
                  </a:bodyPr>
                  <a:lstStyle/>
                  <a:p>
                    <a:r>
                      <a:rPr lang="el-GR" b="1" dirty="0">
                        <a:solidFill>
                          <a:srgbClr val="17AD02"/>
                        </a:solidFill>
                        <a:latin typeface="CMU Sans Serif" panose="02000603000000000000" pitchFamily="2" charset="0"/>
                        <a:ea typeface="CMU Sans Serif" panose="02000603000000000000" pitchFamily="2" charset="0"/>
                        <a:cs typeface="CMU Sans Serif" panose="02000603000000000000" pitchFamily="2" charset="0"/>
                      </a:rPr>
                      <a:t>θ</a:t>
                    </a:r>
                    <a:r>
                      <a:rPr lang="en-US" b="1" baseline="-25000" dirty="0">
                        <a:solidFill>
                          <a:srgbClr val="17AD02"/>
                        </a:solidFill>
                        <a:latin typeface="CMU Sans Serif" panose="02000603000000000000" pitchFamily="2" charset="0"/>
                        <a:ea typeface="CMU Sans Serif" panose="02000603000000000000" pitchFamily="2" charset="0"/>
                        <a:cs typeface="CMU Sans Serif" panose="02000603000000000000" pitchFamily="2" charset="0"/>
                      </a:rPr>
                      <a:t>d</a:t>
                    </a:r>
                    <a:endParaRPr lang="en-US" b="1" dirty="0">
                      <a:solidFill>
                        <a:srgbClr val="17AD02"/>
                      </a:solidFill>
                      <a:latin typeface="CMU Sans Serif" panose="02000603000000000000" pitchFamily="2" charset="0"/>
                      <a:ea typeface="CMU Sans Serif" panose="02000603000000000000" pitchFamily="2" charset="0"/>
                      <a:cs typeface="CMU Sans Serif" panose="02000603000000000000" pitchFamily="2" charset="0"/>
                    </a:endParaRPr>
                  </a:p>
                </p:txBody>
              </p:sp>
              <p:cxnSp>
                <p:nvCxnSpPr>
                  <p:cNvPr id="81" name="Straight Connector 80">
                    <a:extLst>
                      <a:ext uri="{FF2B5EF4-FFF2-40B4-BE49-F238E27FC236}">
                        <a16:creationId xmlns:a16="http://schemas.microsoft.com/office/drawing/2014/main" id="{C326DDC0-7B63-594E-ADA0-6E1D1C8DD790}"/>
                      </a:ext>
                    </a:extLst>
                  </p:cNvPr>
                  <p:cNvCxnSpPr>
                    <a:cxnSpLocks/>
                  </p:cNvCxnSpPr>
                  <p:nvPr/>
                </p:nvCxnSpPr>
                <p:spPr>
                  <a:xfrm flipH="1">
                    <a:off x="7922963" y="3501726"/>
                    <a:ext cx="626912" cy="1037358"/>
                  </a:xfrm>
                  <a:prstGeom prst="line">
                    <a:avLst/>
                  </a:prstGeom>
                  <a:ln w="25400">
                    <a:solidFill>
                      <a:srgbClr val="17AD02"/>
                    </a:solidFill>
                    <a:headEnd type="triangle" w="lg" len="lg"/>
                  </a:ln>
                </p:spPr>
                <p:style>
                  <a:lnRef idx="1">
                    <a:schemeClr val="accent1"/>
                  </a:lnRef>
                  <a:fillRef idx="0">
                    <a:schemeClr val="accent1"/>
                  </a:fillRef>
                  <a:effectRef idx="0">
                    <a:schemeClr val="accent1"/>
                  </a:effectRef>
                  <a:fontRef idx="minor">
                    <a:schemeClr val="tx1"/>
                  </a:fontRef>
                </p:style>
              </p:cxnSp>
            </p:grpSp>
          </p:grpSp>
        </p:grpSp>
        <p:grpSp>
          <p:nvGrpSpPr>
            <p:cNvPr id="84" name="User Moving Group">
              <a:extLst>
                <a:ext uri="{FF2B5EF4-FFF2-40B4-BE49-F238E27FC236}">
                  <a16:creationId xmlns:a16="http://schemas.microsoft.com/office/drawing/2014/main" id="{CEA4D7BE-8B16-1F46-878E-7564B99B3170}"/>
                </a:ext>
              </a:extLst>
            </p:cNvPr>
            <p:cNvGrpSpPr/>
            <p:nvPr/>
          </p:nvGrpSpPr>
          <p:grpSpPr>
            <a:xfrm>
              <a:off x="4130420" y="1712115"/>
              <a:ext cx="3547580" cy="985016"/>
              <a:chOff x="8024326" y="3671939"/>
              <a:chExt cx="3547580" cy="985016"/>
            </a:xfrm>
          </p:grpSpPr>
          <p:cxnSp>
            <p:nvCxnSpPr>
              <p:cNvPr id="85" name="Straight Connector 84">
                <a:extLst>
                  <a:ext uri="{FF2B5EF4-FFF2-40B4-BE49-F238E27FC236}">
                    <a16:creationId xmlns:a16="http://schemas.microsoft.com/office/drawing/2014/main" id="{0F781A39-9C13-2D49-884D-03A7D21607C3}"/>
                  </a:ext>
                </a:extLst>
              </p:cNvPr>
              <p:cNvCxnSpPr>
                <a:cxnSpLocks/>
              </p:cNvCxnSpPr>
              <p:nvPr/>
            </p:nvCxnSpPr>
            <p:spPr>
              <a:xfrm flipV="1">
                <a:off x="8203552" y="3753531"/>
                <a:ext cx="87476" cy="65239"/>
              </a:xfrm>
              <a:prstGeom prst="line">
                <a:avLst/>
              </a:prstGeom>
              <a:ln w="19050">
                <a:solidFill>
                  <a:srgbClr val="0030FF"/>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FA9FCAB-02A5-B044-86AC-36AF7E8BFC34}"/>
                  </a:ext>
                </a:extLst>
              </p:cNvPr>
              <p:cNvCxnSpPr>
                <a:cxnSpLocks/>
              </p:cNvCxnSpPr>
              <p:nvPr/>
            </p:nvCxnSpPr>
            <p:spPr>
              <a:xfrm flipH="1" flipV="1">
                <a:off x="8281441" y="3748984"/>
                <a:ext cx="34446" cy="131233"/>
              </a:xfrm>
              <a:prstGeom prst="line">
                <a:avLst/>
              </a:prstGeom>
              <a:ln w="19050">
                <a:solidFill>
                  <a:srgbClr val="0030FF"/>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24CAB0A3-4912-3A48-998A-DB5828CA34AD}"/>
                  </a:ext>
                </a:extLst>
              </p:cNvPr>
              <p:cNvGrpSpPr/>
              <p:nvPr/>
            </p:nvGrpSpPr>
            <p:grpSpPr>
              <a:xfrm>
                <a:off x="8024326" y="3671939"/>
                <a:ext cx="3547580" cy="985016"/>
                <a:chOff x="8024326" y="3671939"/>
                <a:chExt cx="3547580" cy="985016"/>
              </a:xfrm>
            </p:grpSpPr>
            <p:cxnSp>
              <p:nvCxnSpPr>
                <p:cNvPr id="88" name="Straight Connector 87">
                  <a:extLst>
                    <a:ext uri="{FF2B5EF4-FFF2-40B4-BE49-F238E27FC236}">
                      <a16:creationId xmlns:a16="http://schemas.microsoft.com/office/drawing/2014/main" id="{43BA57A7-91D5-8546-A324-A9366CFD8E6E}"/>
                    </a:ext>
                  </a:extLst>
                </p:cNvPr>
                <p:cNvCxnSpPr>
                  <a:cxnSpLocks/>
                </p:cNvCxnSpPr>
                <p:nvPr/>
              </p:nvCxnSpPr>
              <p:spPr>
                <a:xfrm>
                  <a:off x="8024326" y="3671939"/>
                  <a:ext cx="3173451" cy="985016"/>
                </a:xfrm>
                <a:prstGeom prst="line">
                  <a:avLst/>
                </a:prstGeom>
                <a:ln w="25400">
                  <a:solidFill>
                    <a:srgbClr val="0030FF"/>
                  </a:solidFill>
                  <a:prstDash val="dash"/>
                  <a:headEnd type="triangle" w="lg" len="lg"/>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97BE914A-E612-AF4C-86D9-8B297CEEC95A}"/>
                    </a:ext>
                  </a:extLst>
                </p:cNvPr>
                <p:cNvSpPr txBox="1"/>
                <p:nvPr/>
              </p:nvSpPr>
              <p:spPr>
                <a:xfrm rot="1112595">
                  <a:off x="9182057" y="4117794"/>
                  <a:ext cx="2389849" cy="338554"/>
                </a:xfrm>
                <a:prstGeom prst="rect">
                  <a:avLst/>
                </a:prstGeom>
                <a:noFill/>
              </p:spPr>
              <p:txBody>
                <a:bodyPr wrap="square" rtlCol="0">
                  <a:spAutoFit/>
                </a:bodyPr>
                <a:lstStyle/>
                <a:p>
                  <a:r>
                    <a:rPr lang="en-US" sz="1600" b="1" dirty="0">
                      <a:solidFill>
                        <a:srgbClr val="0030FF"/>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User Moving Direction</a:t>
                  </a:r>
                </a:p>
              </p:txBody>
            </p:sp>
            <p:sp>
              <p:nvSpPr>
                <p:cNvPr id="90" name="TextBox 89">
                  <a:extLst>
                    <a:ext uri="{FF2B5EF4-FFF2-40B4-BE49-F238E27FC236}">
                      <a16:creationId xmlns:a16="http://schemas.microsoft.com/office/drawing/2014/main" id="{1F30C599-3DB8-6348-801F-048C7EE4C134}"/>
                    </a:ext>
                  </a:extLst>
                </p:cNvPr>
                <p:cNvSpPr txBox="1"/>
                <p:nvPr/>
              </p:nvSpPr>
              <p:spPr>
                <a:xfrm>
                  <a:off x="8381673" y="3832987"/>
                  <a:ext cx="440863" cy="369332"/>
                </a:xfrm>
                <a:prstGeom prst="rect">
                  <a:avLst/>
                </a:prstGeom>
                <a:noFill/>
              </p:spPr>
              <p:txBody>
                <a:bodyPr wrap="square" rtlCol="0">
                  <a:spAutoFit/>
                </a:bodyPr>
                <a:lstStyle/>
                <a:p>
                  <a:r>
                    <a:rPr lang="el-GR" b="1" dirty="0">
                      <a:solidFill>
                        <a:srgbClr val="0030FF"/>
                      </a:solidFill>
                      <a:latin typeface="CMU Sans Serif" panose="02000603000000000000" pitchFamily="2" charset="0"/>
                      <a:ea typeface="CMU Sans Serif" panose="02000603000000000000" pitchFamily="2" charset="0"/>
                      <a:cs typeface="CMU Sans Serif" panose="02000603000000000000" pitchFamily="2" charset="0"/>
                    </a:rPr>
                    <a:t>θ</a:t>
                  </a:r>
                  <a:r>
                    <a:rPr lang="en-US" b="1" baseline="-25000" dirty="0">
                      <a:solidFill>
                        <a:srgbClr val="0030FF"/>
                      </a:solidFill>
                      <a:latin typeface="CMU Sans Serif" panose="02000603000000000000" pitchFamily="2" charset="0"/>
                      <a:ea typeface="CMU Sans Serif" panose="02000603000000000000" pitchFamily="2" charset="0"/>
                      <a:cs typeface="CMU Sans Serif" panose="02000603000000000000" pitchFamily="2" charset="0"/>
                    </a:rPr>
                    <a:t>m</a:t>
                  </a:r>
                  <a:endParaRPr lang="en-US" b="1" dirty="0">
                    <a:solidFill>
                      <a:srgbClr val="0030FF"/>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91" name="Arc 90">
                  <a:extLst>
                    <a:ext uri="{FF2B5EF4-FFF2-40B4-BE49-F238E27FC236}">
                      <a16:creationId xmlns:a16="http://schemas.microsoft.com/office/drawing/2014/main" id="{AEFE42A2-A2AB-A744-847E-F2F9A0DAC523}"/>
                    </a:ext>
                  </a:extLst>
                </p:cNvPr>
                <p:cNvSpPr/>
                <p:nvPr/>
              </p:nvSpPr>
              <p:spPr>
                <a:xfrm rot="20835117">
                  <a:off x="8258041" y="3719808"/>
                  <a:ext cx="251631" cy="223203"/>
                </a:xfrm>
                <a:prstGeom prst="arc">
                  <a:avLst>
                    <a:gd name="adj1" fmla="val 18254204"/>
                    <a:gd name="adj2" fmla="val 13353374"/>
                  </a:avLst>
                </a:prstGeom>
                <a:ln w="19050">
                  <a:solidFill>
                    <a:srgbClr val="003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92" name="5G Panel Normal">
              <a:extLst>
                <a:ext uri="{FF2B5EF4-FFF2-40B4-BE49-F238E27FC236}">
                  <a16:creationId xmlns:a16="http://schemas.microsoft.com/office/drawing/2014/main" id="{B3A5CE0A-2171-BB4D-A0AD-771DDBA56006}"/>
                </a:ext>
              </a:extLst>
            </p:cNvPr>
            <p:cNvGrpSpPr/>
            <p:nvPr/>
          </p:nvGrpSpPr>
          <p:grpSpPr>
            <a:xfrm>
              <a:off x="3785552" y="1364212"/>
              <a:ext cx="576895" cy="1229265"/>
              <a:chOff x="7679458" y="3324036"/>
              <a:chExt cx="576895" cy="1229265"/>
            </a:xfrm>
          </p:grpSpPr>
          <p:grpSp>
            <p:nvGrpSpPr>
              <p:cNvPr id="93" name="Group 92">
                <a:extLst>
                  <a:ext uri="{FF2B5EF4-FFF2-40B4-BE49-F238E27FC236}">
                    <a16:creationId xmlns:a16="http://schemas.microsoft.com/office/drawing/2014/main" id="{B6E6F450-1275-364D-A6CF-6A37B26B3E19}"/>
                  </a:ext>
                </a:extLst>
              </p:cNvPr>
              <p:cNvGrpSpPr/>
              <p:nvPr/>
            </p:nvGrpSpPr>
            <p:grpSpPr>
              <a:xfrm>
                <a:off x="7679458" y="3324036"/>
                <a:ext cx="348172" cy="1229265"/>
                <a:chOff x="7679458" y="3324036"/>
                <a:chExt cx="348172" cy="1229265"/>
              </a:xfrm>
            </p:grpSpPr>
            <p:sp>
              <p:nvSpPr>
                <p:cNvPr id="95" name="TextBox 94">
                  <a:extLst>
                    <a:ext uri="{FF2B5EF4-FFF2-40B4-BE49-F238E27FC236}">
                      <a16:creationId xmlns:a16="http://schemas.microsoft.com/office/drawing/2014/main" id="{7C9266CF-13D2-8D4A-AAF4-60B8E8EF8619}"/>
                    </a:ext>
                  </a:extLst>
                </p:cNvPr>
                <p:cNvSpPr txBox="1"/>
                <p:nvPr/>
              </p:nvSpPr>
              <p:spPr>
                <a:xfrm>
                  <a:off x="7679458" y="3324036"/>
                  <a:ext cx="348172" cy="369332"/>
                </a:xfrm>
                <a:prstGeom prst="rect">
                  <a:avLst/>
                </a:prstGeom>
                <a:noFill/>
              </p:spPr>
              <p:txBody>
                <a:bodyPr wrap="non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N</a:t>
                  </a:r>
                </a:p>
              </p:txBody>
            </p:sp>
            <p:grpSp>
              <p:nvGrpSpPr>
                <p:cNvPr id="96" name="Group 95">
                  <a:extLst>
                    <a:ext uri="{FF2B5EF4-FFF2-40B4-BE49-F238E27FC236}">
                      <a16:creationId xmlns:a16="http://schemas.microsoft.com/office/drawing/2014/main" id="{5C8014F7-A3EE-9A4B-BC28-FC65A0C11165}"/>
                    </a:ext>
                  </a:extLst>
                </p:cNvPr>
                <p:cNvGrpSpPr/>
                <p:nvPr/>
              </p:nvGrpSpPr>
              <p:grpSpPr>
                <a:xfrm>
                  <a:off x="7843199" y="3622820"/>
                  <a:ext cx="118754" cy="930481"/>
                  <a:chOff x="2707574" y="1490353"/>
                  <a:chExt cx="118754" cy="564078"/>
                </a:xfrm>
              </p:grpSpPr>
              <p:cxnSp>
                <p:nvCxnSpPr>
                  <p:cNvPr id="97" name="Straight Connector 96">
                    <a:extLst>
                      <a:ext uri="{FF2B5EF4-FFF2-40B4-BE49-F238E27FC236}">
                        <a16:creationId xmlns:a16="http://schemas.microsoft.com/office/drawing/2014/main" id="{B0B49ED1-6A12-2A4E-BB44-9F2582B3CFDD}"/>
                      </a:ext>
                    </a:extLst>
                  </p:cNvPr>
                  <p:cNvCxnSpPr>
                    <a:cxnSpLocks/>
                  </p:cNvCxnSpPr>
                  <p:nvPr/>
                </p:nvCxnSpPr>
                <p:spPr>
                  <a:xfrm>
                    <a:off x="2766951" y="1490353"/>
                    <a:ext cx="0" cy="5640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B00A183-46A2-F245-9569-A22757D0AD26}"/>
                      </a:ext>
                    </a:extLst>
                  </p:cNvPr>
                  <p:cNvCxnSpPr>
                    <a:cxnSpLocks/>
                  </p:cNvCxnSpPr>
                  <p:nvPr/>
                </p:nvCxnSpPr>
                <p:spPr>
                  <a:xfrm flipH="1">
                    <a:off x="2707574" y="1490353"/>
                    <a:ext cx="59378" cy="1246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C17D605-9E41-774F-A940-0D80D57BA1A8}"/>
                      </a:ext>
                    </a:extLst>
                  </p:cNvPr>
                  <p:cNvCxnSpPr>
                    <a:cxnSpLocks/>
                  </p:cNvCxnSpPr>
                  <p:nvPr/>
                </p:nvCxnSpPr>
                <p:spPr>
                  <a:xfrm>
                    <a:off x="2766951" y="1490353"/>
                    <a:ext cx="59377" cy="1246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4" name="TextBox 93">
                <a:extLst>
                  <a:ext uri="{FF2B5EF4-FFF2-40B4-BE49-F238E27FC236}">
                    <a16:creationId xmlns:a16="http://schemas.microsoft.com/office/drawing/2014/main" id="{378B9E21-FA81-B348-94A4-F723C50B52B2}"/>
                  </a:ext>
                </a:extLst>
              </p:cNvPr>
              <p:cNvSpPr txBox="1"/>
              <p:nvPr/>
            </p:nvSpPr>
            <p:spPr>
              <a:xfrm>
                <a:off x="7864388" y="3340804"/>
                <a:ext cx="391965" cy="369332"/>
              </a:xfrm>
              <a:prstGeom prst="rect">
                <a:avLst/>
              </a:prstGeom>
              <a:noFill/>
            </p:spPr>
            <p:txBody>
              <a:bodyPr wrap="square" rtlCol="0">
                <a:spAutoFit/>
              </a:bodyPr>
              <a:lstStyle/>
              <a:p>
                <a:r>
                  <a:rPr lang="en-US" dirty="0"/>
                  <a:t>🧭</a:t>
                </a:r>
              </a:p>
            </p:txBody>
          </p:sp>
        </p:grpSp>
        <p:grpSp>
          <p:nvGrpSpPr>
            <p:cNvPr id="100" name="Moving speed">
              <a:extLst>
                <a:ext uri="{FF2B5EF4-FFF2-40B4-BE49-F238E27FC236}">
                  <a16:creationId xmlns:a16="http://schemas.microsoft.com/office/drawing/2014/main" id="{6DAAC5C1-4CF9-DB4F-BE7E-114BD1C19B4B}"/>
                </a:ext>
              </a:extLst>
            </p:cNvPr>
            <p:cNvGrpSpPr/>
            <p:nvPr/>
          </p:nvGrpSpPr>
          <p:grpSpPr>
            <a:xfrm>
              <a:off x="6425322" y="2756117"/>
              <a:ext cx="1218603" cy="476111"/>
              <a:chOff x="10319228" y="4715941"/>
              <a:chExt cx="1218603" cy="476111"/>
            </a:xfrm>
          </p:grpSpPr>
          <p:pic>
            <p:nvPicPr>
              <p:cNvPr id="101" name="Picture 6">
                <a:extLst>
                  <a:ext uri="{FF2B5EF4-FFF2-40B4-BE49-F238E27FC236}">
                    <a16:creationId xmlns:a16="http://schemas.microsoft.com/office/drawing/2014/main" id="{13EB1160-8F6F-8A4E-A529-4A19039E04A7}"/>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25769">
                <a:off x="10826445" y="4715941"/>
                <a:ext cx="283236" cy="226589"/>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id="{90D3F121-73CE-764E-8C0A-8D47DCA74DF2}"/>
                  </a:ext>
                </a:extLst>
              </p:cNvPr>
              <p:cNvSpPr txBox="1"/>
              <p:nvPr/>
            </p:nvSpPr>
            <p:spPr>
              <a:xfrm rot="1010350">
                <a:off x="10319228" y="4868887"/>
                <a:ext cx="1218603" cy="323165"/>
              </a:xfrm>
              <a:prstGeom prst="rect">
                <a:avLst/>
              </a:prstGeom>
              <a:noFill/>
            </p:spPr>
            <p:txBody>
              <a:bodyPr wrap="none" rtlCol="0">
                <a:spAutoFit/>
              </a:bodyPr>
              <a:lstStyle/>
              <a:p>
                <a:r>
                  <a:rPr lang="en-US" sz="1500" b="1" dirty="0">
                    <a:solidFill>
                      <a:schemeClr val="accent1">
                        <a:lumMod val="75000"/>
                      </a:schemeClr>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moving speed</a:t>
                </a:r>
              </a:p>
            </p:txBody>
          </p:sp>
        </p:grpSp>
        <p:grpSp>
          <p:nvGrpSpPr>
            <p:cNvPr id="103" name="5G Panel">
              <a:extLst>
                <a:ext uri="{FF2B5EF4-FFF2-40B4-BE49-F238E27FC236}">
                  <a16:creationId xmlns:a16="http://schemas.microsoft.com/office/drawing/2014/main" id="{B8C66BC1-1012-B94C-A28F-13C04AF2A2B6}"/>
                </a:ext>
              </a:extLst>
            </p:cNvPr>
            <p:cNvGrpSpPr/>
            <p:nvPr/>
          </p:nvGrpSpPr>
          <p:grpSpPr>
            <a:xfrm>
              <a:off x="3323404" y="1906776"/>
              <a:ext cx="1080416" cy="841531"/>
              <a:chOff x="7217310" y="3866600"/>
              <a:chExt cx="1080416" cy="841531"/>
            </a:xfrm>
          </p:grpSpPr>
          <p:sp>
            <p:nvSpPr>
              <p:cNvPr id="104" name="Rectangle 103">
                <a:extLst>
                  <a:ext uri="{FF2B5EF4-FFF2-40B4-BE49-F238E27FC236}">
                    <a16:creationId xmlns:a16="http://schemas.microsoft.com/office/drawing/2014/main" id="{8200E28B-44F0-514D-88F9-96D90B287C7F}"/>
                  </a:ext>
                </a:extLst>
              </p:cNvPr>
              <p:cNvSpPr/>
              <p:nvPr/>
            </p:nvSpPr>
            <p:spPr>
              <a:xfrm rot="1800000">
                <a:off x="7403958" y="4526488"/>
                <a:ext cx="893768" cy="181643"/>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5G Panel</a:t>
                </a:r>
              </a:p>
            </p:txBody>
          </p:sp>
          <p:pic>
            <p:nvPicPr>
              <p:cNvPr id="105" name="Graphic 104" descr="Marker">
                <a:extLst>
                  <a:ext uri="{FF2B5EF4-FFF2-40B4-BE49-F238E27FC236}">
                    <a16:creationId xmlns:a16="http://schemas.microsoft.com/office/drawing/2014/main" id="{FD489B39-217B-BD4A-9F93-3A07157202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7310" y="3866600"/>
                <a:ext cx="570697" cy="570697"/>
              </a:xfrm>
              <a:prstGeom prst="rect">
                <a:avLst/>
              </a:prstGeom>
            </p:spPr>
          </p:pic>
        </p:grpSp>
        <p:grpSp>
          <p:nvGrpSpPr>
            <p:cNvPr id="106" name="Distance">
              <a:extLst>
                <a:ext uri="{FF2B5EF4-FFF2-40B4-BE49-F238E27FC236}">
                  <a16:creationId xmlns:a16="http://schemas.microsoft.com/office/drawing/2014/main" id="{FC50DDD3-31F3-B140-B58B-58F6B5A10025}"/>
                </a:ext>
              </a:extLst>
            </p:cNvPr>
            <p:cNvGrpSpPr/>
            <p:nvPr/>
          </p:nvGrpSpPr>
          <p:grpSpPr>
            <a:xfrm>
              <a:off x="4025427" y="2329830"/>
              <a:ext cx="3268601" cy="372576"/>
              <a:chOff x="7919333" y="4289654"/>
              <a:chExt cx="3268601" cy="372576"/>
            </a:xfrm>
          </p:grpSpPr>
          <p:cxnSp>
            <p:nvCxnSpPr>
              <p:cNvPr id="107" name="Straight Connector 106">
                <a:extLst>
                  <a:ext uri="{FF2B5EF4-FFF2-40B4-BE49-F238E27FC236}">
                    <a16:creationId xmlns:a16="http://schemas.microsoft.com/office/drawing/2014/main" id="{ED2097F6-C8FD-F843-BB53-A5DB9B020DA2}"/>
                  </a:ext>
                </a:extLst>
              </p:cNvPr>
              <p:cNvCxnSpPr>
                <a:cxnSpLocks/>
              </p:cNvCxnSpPr>
              <p:nvPr/>
            </p:nvCxnSpPr>
            <p:spPr>
              <a:xfrm>
                <a:off x="7919333" y="4570068"/>
                <a:ext cx="3268601" cy="92162"/>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F58D6591-E7E4-4443-8484-CF9A73CFD405}"/>
                  </a:ext>
                </a:extLst>
              </p:cNvPr>
              <p:cNvSpPr txBox="1"/>
              <p:nvPr/>
            </p:nvSpPr>
            <p:spPr>
              <a:xfrm>
                <a:off x="8926349" y="4289654"/>
                <a:ext cx="926857" cy="369332"/>
              </a:xfrm>
              <a:prstGeom prst="rect">
                <a:avLst/>
              </a:prstGeom>
              <a:noFill/>
            </p:spPr>
            <p:txBody>
              <a:bodyPr wrap="none" rtlCol="0">
                <a:spAutoFit/>
              </a:bodyPr>
              <a:lstStyle/>
              <a:p>
                <a:r>
                  <a:rPr lang="en-US" b="1" dirty="0">
                    <a:solidFill>
                      <a:srgbClr val="FF0000"/>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distance</a:t>
                </a:r>
              </a:p>
            </p:txBody>
          </p:sp>
        </p:grpSp>
        <p:grpSp>
          <p:nvGrpSpPr>
            <p:cNvPr id="109" name="Signal Strength">
              <a:extLst>
                <a:ext uri="{FF2B5EF4-FFF2-40B4-BE49-F238E27FC236}">
                  <a16:creationId xmlns:a16="http://schemas.microsoft.com/office/drawing/2014/main" id="{18E83C6F-77CE-644B-BE9E-7F459F4AFBB3}"/>
                </a:ext>
              </a:extLst>
            </p:cNvPr>
            <p:cNvGrpSpPr/>
            <p:nvPr/>
          </p:nvGrpSpPr>
          <p:grpSpPr>
            <a:xfrm>
              <a:off x="5516439" y="2762771"/>
              <a:ext cx="744195" cy="553578"/>
              <a:chOff x="9410345" y="4722595"/>
              <a:chExt cx="744195" cy="553578"/>
            </a:xfrm>
          </p:grpSpPr>
          <p:pic>
            <p:nvPicPr>
              <p:cNvPr id="110" name="Picture 16">
                <a:extLst>
                  <a:ext uri="{FF2B5EF4-FFF2-40B4-BE49-F238E27FC236}">
                    <a16:creationId xmlns:a16="http://schemas.microsoft.com/office/drawing/2014/main" id="{AB100A61-07E5-464B-8396-9F7BF7D000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10345" y="4722595"/>
                <a:ext cx="553578" cy="553578"/>
              </a:xfrm>
              <a:prstGeom prst="rect">
                <a:avLst/>
              </a:prstGeom>
              <a:noFill/>
              <a:extLst>
                <a:ext uri="{909E8E84-426E-40DD-AFC4-6F175D3DCCD1}">
                  <a14:hiddenFill xmlns:a14="http://schemas.microsoft.com/office/drawing/2010/main">
                    <a:solidFill>
                      <a:srgbClr val="FFFFFF"/>
                    </a:solidFill>
                  </a14:hiddenFill>
                </a:ext>
              </a:extLst>
            </p:spPr>
          </p:pic>
          <p:grpSp>
            <p:nvGrpSpPr>
              <p:cNvPr id="111" name="Group 110">
                <a:extLst>
                  <a:ext uri="{FF2B5EF4-FFF2-40B4-BE49-F238E27FC236}">
                    <a16:creationId xmlns:a16="http://schemas.microsoft.com/office/drawing/2014/main" id="{C512F759-F97B-5148-A54A-106604DBFEB2}"/>
                  </a:ext>
                </a:extLst>
              </p:cNvPr>
              <p:cNvGrpSpPr/>
              <p:nvPr/>
            </p:nvGrpSpPr>
            <p:grpSpPr>
              <a:xfrm>
                <a:off x="9856227" y="4849655"/>
                <a:ext cx="298313" cy="298313"/>
                <a:chOff x="9350184" y="5170562"/>
                <a:chExt cx="647700" cy="647700"/>
              </a:xfrm>
            </p:grpSpPr>
            <p:sp>
              <p:nvSpPr>
                <p:cNvPr id="112" name="Freeform 111">
                  <a:extLst>
                    <a:ext uri="{FF2B5EF4-FFF2-40B4-BE49-F238E27FC236}">
                      <a16:creationId xmlns:a16="http://schemas.microsoft.com/office/drawing/2014/main" id="{B0C02CB9-D1B6-F040-B8E2-137433C2D0DF}"/>
                    </a:ext>
                  </a:extLst>
                </p:cNvPr>
                <p:cNvSpPr/>
                <p:nvPr/>
              </p:nvSpPr>
              <p:spPr>
                <a:xfrm>
                  <a:off x="9521634" y="5513462"/>
                  <a:ext cx="133350" cy="304800"/>
                </a:xfrm>
                <a:custGeom>
                  <a:avLst/>
                  <a:gdLst>
                    <a:gd name="connsiteX0" fmla="*/ 0 w 133350"/>
                    <a:gd name="connsiteY0" fmla="*/ 0 h 304800"/>
                    <a:gd name="connsiteX1" fmla="*/ 133350 w 133350"/>
                    <a:gd name="connsiteY1" fmla="*/ 0 h 304800"/>
                    <a:gd name="connsiteX2" fmla="*/ 133350 w 133350"/>
                    <a:gd name="connsiteY2" fmla="*/ 304800 h 304800"/>
                    <a:gd name="connsiteX3" fmla="*/ 0 w 133350"/>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133350" h="304800">
                      <a:moveTo>
                        <a:pt x="0" y="0"/>
                      </a:moveTo>
                      <a:lnTo>
                        <a:pt x="133350" y="0"/>
                      </a:lnTo>
                      <a:lnTo>
                        <a:pt x="133350" y="304800"/>
                      </a:lnTo>
                      <a:lnTo>
                        <a:pt x="0" y="304800"/>
                      </a:lnTo>
                      <a:close/>
                    </a:path>
                  </a:pathLst>
                </a:custGeom>
                <a:solidFill>
                  <a:srgbClr val="000000"/>
                </a:solidFill>
                <a:ln w="952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535DFDD-1DDC-FA46-B677-4C494BC0C40A}"/>
                    </a:ext>
                  </a:extLst>
                </p:cNvPr>
                <p:cNvSpPr/>
                <p:nvPr/>
              </p:nvSpPr>
              <p:spPr>
                <a:xfrm>
                  <a:off x="9693084" y="5342012"/>
                  <a:ext cx="133350" cy="476250"/>
                </a:xfrm>
                <a:custGeom>
                  <a:avLst/>
                  <a:gdLst>
                    <a:gd name="connsiteX0" fmla="*/ 0 w 133350"/>
                    <a:gd name="connsiteY0" fmla="*/ 0 h 476250"/>
                    <a:gd name="connsiteX1" fmla="*/ 133350 w 133350"/>
                    <a:gd name="connsiteY1" fmla="*/ 0 h 476250"/>
                    <a:gd name="connsiteX2" fmla="*/ 133350 w 133350"/>
                    <a:gd name="connsiteY2" fmla="*/ 476250 h 476250"/>
                    <a:gd name="connsiteX3" fmla="*/ 0 w 133350"/>
                    <a:gd name="connsiteY3" fmla="*/ 476250 h 476250"/>
                  </a:gdLst>
                  <a:ahLst/>
                  <a:cxnLst>
                    <a:cxn ang="0">
                      <a:pos x="connsiteX0" y="connsiteY0"/>
                    </a:cxn>
                    <a:cxn ang="0">
                      <a:pos x="connsiteX1" y="connsiteY1"/>
                    </a:cxn>
                    <a:cxn ang="0">
                      <a:pos x="connsiteX2" y="connsiteY2"/>
                    </a:cxn>
                    <a:cxn ang="0">
                      <a:pos x="connsiteX3" y="connsiteY3"/>
                    </a:cxn>
                  </a:cxnLst>
                  <a:rect l="l" t="t" r="r" b="b"/>
                  <a:pathLst>
                    <a:path w="133350" h="476250">
                      <a:moveTo>
                        <a:pt x="0" y="0"/>
                      </a:moveTo>
                      <a:lnTo>
                        <a:pt x="133350" y="0"/>
                      </a:lnTo>
                      <a:lnTo>
                        <a:pt x="133350" y="476250"/>
                      </a:lnTo>
                      <a:lnTo>
                        <a:pt x="0" y="476250"/>
                      </a:lnTo>
                      <a:close/>
                    </a:path>
                  </a:pathLst>
                </a:custGeom>
                <a:solidFill>
                  <a:srgbClr val="000000"/>
                </a:solidFill>
                <a:ln w="952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904FC6D-BD9C-0148-9F8F-4867D33B9158}"/>
                    </a:ext>
                  </a:extLst>
                </p:cNvPr>
                <p:cNvSpPr/>
                <p:nvPr/>
              </p:nvSpPr>
              <p:spPr>
                <a:xfrm>
                  <a:off x="9864534" y="5170562"/>
                  <a:ext cx="133350" cy="647700"/>
                </a:xfrm>
                <a:custGeom>
                  <a:avLst/>
                  <a:gdLst>
                    <a:gd name="connsiteX0" fmla="*/ 0 w 133350"/>
                    <a:gd name="connsiteY0" fmla="*/ 0 h 647700"/>
                    <a:gd name="connsiteX1" fmla="*/ 133350 w 133350"/>
                    <a:gd name="connsiteY1" fmla="*/ 0 h 647700"/>
                    <a:gd name="connsiteX2" fmla="*/ 133350 w 133350"/>
                    <a:gd name="connsiteY2" fmla="*/ 647700 h 647700"/>
                    <a:gd name="connsiteX3" fmla="*/ 0 w 133350"/>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133350" h="647700">
                      <a:moveTo>
                        <a:pt x="0" y="0"/>
                      </a:moveTo>
                      <a:lnTo>
                        <a:pt x="133350" y="0"/>
                      </a:lnTo>
                      <a:lnTo>
                        <a:pt x="133350" y="647700"/>
                      </a:lnTo>
                      <a:lnTo>
                        <a:pt x="0" y="647700"/>
                      </a:lnTo>
                      <a:close/>
                    </a:path>
                  </a:pathLst>
                </a:custGeom>
                <a:solidFill>
                  <a:schemeClr val="bg1">
                    <a:lumMod val="50000"/>
                  </a:schemeClr>
                </a:solidFill>
                <a:ln w="952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29D20E52-6189-F745-8DBC-D76B7BEC59D6}"/>
                    </a:ext>
                  </a:extLst>
                </p:cNvPr>
                <p:cNvSpPr/>
                <p:nvPr/>
              </p:nvSpPr>
              <p:spPr>
                <a:xfrm>
                  <a:off x="9350184" y="5684912"/>
                  <a:ext cx="133350" cy="133350"/>
                </a:xfrm>
                <a:custGeom>
                  <a:avLst/>
                  <a:gdLst>
                    <a:gd name="connsiteX0" fmla="*/ 0 w 133350"/>
                    <a:gd name="connsiteY0" fmla="*/ 0 h 133350"/>
                    <a:gd name="connsiteX1" fmla="*/ 133350 w 133350"/>
                    <a:gd name="connsiteY1" fmla="*/ 0 h 133350"/>
                    <a:gd name="connsiteX2" fmla="*/ 133350 w 133350"/>
                    <a:gd name="connsiteY2" fmla="*/ 133350 h 133350"/>
                    <a:gd name="connsiteX3" fmla="*/ 0 w 1333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133350" h="133350">
                      <a:moveTo>
                        <a:pt x="0" y="0"/>
                      </a:moveTo>
                      <a:lnTo>
                        <a:pt x="133350" y="0"/>
                      </a:lnTo>
                      <a:lnTo>
                        <a:pt x="133350" y="133350"/>
                      </a:lnTo>
                      <a:lnTo>
                        <a:pt x="0" y="133350"/>
                      </a:lnTo>
                      <a:close/>
                    </a:path>
                  </a:pathLst>
                </a:custGeom>
                <a:solidFill>
                  <a:srgbClr val="000000"/>
                </a:solidFill>
                <a:ln w="9525" cap="flat">
                  <a:noFill/>
                  <a:prstDash val="solid"/>
                  <a:miter/>
                </a:ln>
              </p:spPr>
              <p:txBody>
                <a:bodyPr rtlCol="0" anchor="ctr"/>
                <a:lstStyle/>
                <a:p>
                  <a:endParaRPr lang="en-US"/>
                </a:p>
              </p:txBody>
            </p:sp>
          </p:grpSp>
        </p:grpSp>
      </p:grpSp>
      <p:sp>
        <p:nvSpPr>
          <p:cNvPr id="117" name="Content Placeholder 1">
            <a:extLst>
              <a:ext uri="{FF2B5EF4-FFF2-40B4-BE49-F238E27FC236}">
                <a16:creationId xmlns:a16="http://schemas.microsoft.com/office/drawing/2014/main" id="{B9F68945-0968-324C-A37B-201666F1B4AA}"/>
              </a:ext>
            </a:extLst>
          </p:cNvPr>
          <p:cNvSpPr txBox="1">
            <a:spLocks/>
          </p:cNvSpPr>
          <p:nvPr/>
        </p:nvSpPr>
        <p:spPr>
          <a:xfrm>
            <a:off x="259882" y="4084079"/>
            <a:ext cx="11545957" cy="213025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rgbClr val="7A0019"/>
              </a:buClr>
              <a:buFont typeface="Arial" panose="020B0604020202020204" pitchFamily="34" charset="0"/>
              <a:buChar char="•"/>
              <a:defRPr sz="23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vl2pPr marL="685800" indent="-228600" algn="l" defTabSz="914400" rtl="0" eaLnBrk="1" latinLnBrk="0" hangingPunct="1">
              <a:lnSpc>
                <a:spcPct val="90000"/>
              </a:lnSpc>
              <a:spcBef>
                <a:spcPts val="500"/>
              </a:spcBef>
              <a:buClr>
                <a:srgbClr val="7A0019"/>
              </a:buClr>
              <a:buFont typeface="Arial" panose="020B0604020202020204" pitchFamily="34" charset="0"/>
              <a:buChar char="•"/>
              <a:defRPr sz="20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2pPr>
            <a:lvl3pPr marL="1143000" indent="-228600" algn="l" defTabSz="914400" rtl="0" eaLnBrk="1" latinLnBrk="0" hangingPunct="1">
              <a:lnSpc>
                <a:spcPct val="90000"/>
              </a:lnSpc>
              <a:spcBef>
                <a:spcPts val="500"/>
              </a:spcBef>
              <a:buClr>
                <a:srgbClr val="7A0019"/>
              </a:buClr>
              <a:buFont typeface="Arial" panose="020B0604020202020204" pitchFamily="34" charset="0"/>
              <a:buChar char="•"/>
              <a:defRPr sz="18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3pPr>
            <a:lvl4pPr marL="1600200" indent="-228600" algn="l" defTabSz="914400" rtl="0" eaLnBrk="1" latinLnBrk="0" hangingPunct="1">
              <a:lnSpc>
                <a:spcPct val="90000"/>
              </a:lnSpc>
              <a:spcBef>
                <a:spcPts val="500"/>
              </a:spcBef>
              <a:buClr>
                <a:srgbClr val="7A0019"/>
              </a:buClr>
              <a:buFont typeface="Arial" panose="020B0604020202020204" pitchFamily="34" charset="0"/>
              <a:buChar char="•"/>
              <a:defRPr sz="16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4pPr>
            <a:lvl5pPr marL="2057400" indent="-228600" algn="l" defTabSz="914400" rtl="0" eaLnBrk="1" latinLnBrk="0" hangingPunct="1">
              <a:lnSpc>
                <a:spcPct val="90000"/>
              </a:lnSpc>
              <a:spcBef>
                <a:spcPts val="500"/>
              </a:spcBef>
              <a:buClr>
                <a:srgbClr val="7A0019"/>
              </a:buClr>
              <a:buFont typeface="Arial" panose="020B0604020202020204" pitchFamily="34" charset="0"/>
              <a:buChar char="•"/>
              <a:defRPr sz="1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Numerous </a:t>
            </a:r>
            <a:r>
              <a:rPr lang="en-US" dirty="0">
                <a:solidFill>
                  <a:srgbClr val="0070C0"/>
                </a:solidFill>
              </a:rPr>
              <a:t>UE-side factors </a:t>
            </a:r>
            <a:r>
              <a:rPr lang="en-US" b="1" dirty="0"/>
              <a:t>impact</a:t>
            </a:r>
            <a:r>
              <a:rPr lang="en-US" dirty="0"/>
              <a:t> 5G throughput.</a:t>
            </a:r>
          </a:p>
          <a:p>
            <a:endParaRPr lang="en-US" dirty="0"/>
          </a:p>
          <a:p>
            <a:r>
              <a:rPr lang="en-US" dirty="0"/>
              <a:t> </a:t>
            </a:r>
            <a:r>
              <a:rPr lang="en-US" b="1" u="sng" dirty="0">
                <a:solidFill>
                  <a:srgbClr val="C00000"/>
                </a:solidFill>
              </a:rPr>
              <a:t>Complex interplay</a:t>
            </a:r>
            <a:r>
              <a:rPr lang="en-US" b="1" dirty="0">
                <a:solidFill>
                  <a:srgbClr val="C00000"/>
                </a:solidFill>
              </a:rPr>
              <a:t> </a:t>
            </a:r>
            <a:r>
              <a:rPr lang="en-US" dirty="0"/>
              <a:t>of factors that diversify across regions, thus </a:t>
            </a:r>
            <a:r>
              <a:rPr lang="en-US" b="1" dirty="0"/>
              <a:t>non-trivial</a:t>
            </a:r>
            <a:r>
              <a:rPr lang="en-US" dirty="0"/>
              <a:t> to </a:t>
            </a:r>
            <a:r>
              <a:rPr lang="en-US" dirty="0">
                <a:solidFill>
                  <a:srgbClr val="0070C0"/>
                </a:solidFill>
              </a:rPr>
              <a:t>model analytically</a:t>
            </a:r>
            <a:r>
              <a:rPr lang="en-US" dirty="0"/>
              <a:t>.</a:t>
            </a:r>
          </a:p>
          <a:p>
            <a:endParaRPr lang="en-US" dirty="0"/>
          </a:p>
          <a:p>
            <a:r>
              <a:rPr lang="en-US" dirty="0"/>
              <a:t> We therefore seek a </a:t>
            </a:r>
            <a:r>
              <a:rPr lang="en-US" b="1" dirty="0">
                <a:solidFill>
                  <a:srgbClr val="C00000"/>
                </a:solidFill>
              </a:rPr>
              <a:t>“</a:t>
            </a:r>
            <a:r>
              <a:rPr lang="en-US" b="1" u="sng" dirty="0">
                <a:solidFill>
                  <a:srgbClr val="C00000"/>
                </a:solidFill>
              </a:rPr>
              <a:t>data-driven</a:t>
            </a:r>
            <a:r>
              <a:rPr lang="en-US" b="1" dirty="0">
                <a:solidFill>
                  <a:srgbClr val="C00000"/>
                </a:solidFill>
              </a:rPr>
              <a:t> </a:t>
            </a:r>
            <a:r>
              <a:rPr lang="en-US" b="1" u="sng" dirty="0">
                <a:solidFill>
                  <a:srgbClr val="C00000"/>
                </a:solidFill>
              </a:rPr>
              <a:t>learning-based</a:t>
            </a:r>
            <a:r>
              <a:rPr lang="en-US" b="1" dirty="0">
                <a:solidFill>
                  <a:srgbClr val="C00000"/>
                </a:solidFill>
              </a:rPr>
              <a:t> approach”</a:t>
            </a:r>
            <a:r>
              <a:rPr lang="en-US" dirty="0"/>
              <a:t> for </a:t>
            </a:r>
            <a:r>
              <a:rPr lang="en-US" dirty="0">
                <a:solidFill>
                  <a:srgbClr val="0070C0"/>
                </a:solidFill>
              </a:rPr>
              <a:t>5G throughput prediction</a:t>
            </a:r>
            <a:r>
              <a:rPr lang="en-US" dirty="0"/>
              <a:t>.</a:t>
            </a:r>
          </a:p>
        </p:txBody>
      </p:sp>
      <p:sp>
        <p:nvSpPr>
          <p:cNvPr id="119" name="Rounded Rectangle 118">
            <a:extLst>
              <a:ext uri="{FF2B5EF4-FFF2-40B4-BE49-F238E27FC236}">
                <a16:creationId xmlns:a16="http://schemas.microsoft.com/office/drawing/2014/main" id="{A1599622-D2D8-8E42-9F2B-A3DB3CE9C30B}"/>
              </a:ext>
            </a:extLst>
          </p:cNvPr>
          <p:cNvSpPr/>
          <p:nvPr/>
        </p:nvSpPr>
        <p:spPr>
          <a:xfrm>
            <a:off x="440801" y="1446700"/>
            <a:ext cx="1747777" cy="416689"/>
          </a:xfrm>
          <a:prstGeom prst="roundRect">
            <a:avLst/>
          </a:prstGeom>
          <a:solidFill>
            <a:srgbClr val="FADBD3"/>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Geolocation</a:t>
            </a:r>
          </a:p>
        </p:txBody>
      </p:sp>
      <p:sp>
        <p:nvSpPr>
          <p:cNvPr id="120" name="Rounded Rectangle 119">
            <a:extLst>
              <a:ext uri="{FF2B5EF4-FFF2-40B4-BE49-F238E27FC236}">
                <a16:creationId xmlns:a16="http://schemas.microsoft.com/office/drawing/2014/main" id="{2432E727-3FEB-694D-B327-4711941DBA8F}"/>
              </a:ext>
            </a:extLst>
          </p:cNvPr>
          <p:cNvSpPr/>
          <p:nvPr/>
        </p:nvSpPr>
        <p:spPr>
          <a:xfrm>
            <a:off x="2887141" y="1452444"/>
            <a:ext cx="1977342" cy="416689"/>
          </a:xfrm>
          <a:prstGeom prst="roundRect">
            <a:avLst/>
          </a:prstGeom>
          <a:solidFill>
            <a:srgbClr val="E5F2DD"/>
          </a:solidFill>
          <a:ln w="1905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UE Moving Speed</a:t>
            </a:r>
          </a:p>
        </p:txBody>
      </p:sp>
      <p:sp>
        <p:nvSpPr>
          <p:cNvPr id="121" name="Rounded Rectangle 120">
            <a:extLst>
              <a:ext uri="{FF2B5EF4-FFF2-40B4-BE49-F238E27FC236}">
                <a16:creationId xmlns:a16="http://schemas.microsoft.com/office/drawing/2014/main" id="{3A235B12-5AFD-1D48-B041-B0C984AFF65F}"/>
              </a:ext>
            </a:extLst>
          </p:cNvPr>
          <p:cNvSpPr/>
          <p:nvPr/>
        </p:nvSpPr>
        <p:spPr>
          <a:xfrm>
            <a:off x="5470985" y="1446565"/>
            <a:ext cx="2269445" cy="416689"/>
          </a:xfrm>
          <a:prstGeom prst="roundRect">
            <a:avLst/>
          </a:prstGeom>
          <a:solidFill>
            <a:srgbClr val="E5F2DD"/>
          </a:solidFill>
          <a:ln w="1905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UE Compass direction</a:t>
            </a:r>
          </a:p>
        </p:txBody>
      </p:sp>
      <p:sp>
        <p:nvSpPr>
          <p:cNvPr id="122" name="Rounded Rectangle 121">
            <a:extLst>
              <a:ext uri="{FF2B5EF4-FFF2-40B4-BE49-F238E27FC236}">
                <a16:creationId xmlns:a16="http://schemas.microsoft.com/office/drawing/2014/main" id="{35725585-2A20-7D41-9579-CD17E6226A6D}"/>
              </a:ext>
            </a:extLst>
          </p:cNvPr>
          <p:cNvSpPr/>
          <p:nvPr/>
        </p:nvSpPr>
        <p:spPr>
          <a:xfrm>
            <a:off x="440801" y="2583511"/>
            <a:ext cx="1954193" cy="416689"/>
          </a:xfrm>
          <a:prstGeom prst="roundRect">
            <a:avLst/>
          </a:prstGeom>
          <a:solidFill>
            <a:srgbClr val="FFEAD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UE-Panel Distance</a:t>
            </a:r>
          </a:p>
        </p:txBody>
      </p:sp>
      <p:sp>
        <p:nvSpPr>
          <p:cNvPr id="123" name="Rounded Rectangle 122">
            <a:extLst>
              <a:ext uri="{FF2B5EF4-FFF2-40B4-BE49-F238E27FC236}">
                <a16:creationId xmlns:a16="http://schemas.microsoft.com/office/drawing/2014/main" id="{4B714A24-E9A4-FE4D-B437-513BC1918A95}"/>
              </a:ext>
            </a:extLst>
          </p:cNvPr>
          <p:cNvSpPr/>
          <p:nvPr/>
        </p:nvSpPr>
        <p:spPr>
          <a:xfrm>
            <a:off x="1442004" y="3236640"/>
            <a:ext cx="2709492" cy="416689"/>
          </a:xfrm>
          <a:prstGeom prst="roundRect">
            <a:avLst/>
          </a:prstGeom>
          <a:solidFill>
            <a:srgbClr val="FFEAD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UE-Panel Positional Angle</a:t>
            </a:r>
          </a:p>
        </p:txBody>
      </p:sp>
      <p:sp>
        <p:nvSpPr>
          <p:cNvPr id="124" name="Rounded Rectangle 123">
            <a:extLst>
              <a:ext uri="{FF2B5EF4-FFF2-40B4-BE49-F238E27FC236}">
                <a16:creationId xmlns:a16="http://schemas.microsoft.com/office/drawing/2014/main" id="{5E6BE25F-D7DD-BD45-8C00-243AC1544C31}"/>
              </a:ext>
            </a:extLst>
          </p:cNvPr>
          <p:cNvSpPr/>
          <p:nvPr/>
        </p:nvSpPr>
        <p:spPr>
          <a:xfrm>
            <a:off x="3332148" y="2603898"/>
            <a:ext cx="2709492" cy="416689"/>
          </a:xfrm>
          <a:prstGeom prst="roundRect">
            <a:avLst/>
          </a:prstGeom>
          <a:solidFill>
            <a:srgbClr val="FFEAD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UE-Panel Mobility Angle</a:t>
            </a:r>
          </a:p>
        </p:txBody>
      </p:sp>
      <p:sp>
        <p:nvSpPr>
          <p:cNvPr id="125" name="TextBox 124">
            <a:extLst>
              <a:ext uri="{FF2B5EF4-FFF2-40B4-BE49-F238E27FC236}">
                <a16:creationId xmlns:a16="http://schemas.microsoft.com/office/drawing/2014/main" id="{C86B8C93-69B8-5642-B6BF-B86A2D8A009A}"/>
              </a:ext>
            </a:extLst>
          </p:cNvPr>
          <p:cNvSpPr txBox="1"/>
          <p:nvPr/>
        </p:nvSpPr>
        <p:spPr>
          <a:xfrm>
            <a:off x="82062" y="6371086"/>
            <a:ext cx="12192001" cy="230832"/>
          </a:xfrm>
          <a:prstGeom prst="rect">
            <a:avLst/>
          </a:prstGeom>
          <a:noFill/>
        </p:spPr>
        <p:txBody>
          <a:bodyPr wrap="square" lIns="0" rIns="0" rtlCol="0">
            <a:spAutoFit/>
          </a:bodyPr>
          <a:lstStyle/>
          <a:p>
            <a:r>
              <a:rPr lang="en-US" sz="900" dirty="0">
                <a:latin typeface="CMU Sans Serif" panose="02000603000000000000" pitchFamily="2" charset="0"/>
                <a:ea typeface="CMU Sans Serif" panose="02000603000000000000" pitchFamily="2" charset="0"/>
                <a:cs typeface="CMU Sans Serif" panose="02000603000000000000" pitchFamily="2" charset="0"/>
              </a:rPr>
              <a:t>[1] Arvind Narayanan, Eman Ramadan, </a:t>
            </a:r>
            <a:r>
              <a:rPr lang="en-US" sz="900" i="1" dirty="0">
                <a:latin typeface="CMU Sans Serif" panose="02000603000000000000" pitchFamily="2" charset="0"/>
                <a:ea typeface="CMU Sans Serif" panose="02000603000000000000" pitchFamily="2" charset="0"/>
                <a:cs typeface="CMU Sans Serif" panose="02000603000000000000" pitchFamily="2" charset="0"/>
              </a:rPr>
              <a:t>et. al</a:t>
            </a:r>
            <a:r>
              <a:rPr lang="en-US" sz="900" dirty="0">
                <a:latin typeface="CMU Sans Serif" panose="02000603000000000000" pitchFamily="2" charset="0"/>
                <a:ea typeface="CMU Sans Serif" panose="02000603000000000000" pitchFamily="2" charset="0"/>
                <a:cs typeface="CMU Sans Serif" panose="02000603000000000000" pitchFamily="2" charset="0"/>
              </a:rPr>
              <a:t>. Lumos5G: Mapping and Predicting Commercial mmWave 5G (IMC’20).</a:t>
            </a:r>
          </a:p>
        </p:txBody>
      </p:sp>
      <p:cxnSp>
        <p:nvCxnSpPr>
          <p:cNvPr id="126" name="Straight Connector 125">
            <a:extLst>
              <a:ext uri="{FF2B5EF4-FFF2-40B4-BE49-F238E27FC236}">
                <a16:creationId xmlns:a16="http://schemas.microsoft.com/office/drawing/2014/main" id="{251D0A0A-83F9-3845-853A-292CAFAEAABB}"/>
              </a:ext>
            </a:extLst>
          </p:cNvPr>
          <p:cNvCxnSpPr>
            <a:cxnSpLocks/>
          </p:cNvCxnSpPr>
          <p:nvPr/>
        </p:nvCxnSpPr>
        <p:spPr>
          <a:xfrm>
            <a:off x="-70945" y="6371086"/>
            <a:ext cx="107511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19688407"/>
      </p:ext>
    </p:extLst>
  </p:cSld>
  <p:clrMapOvr>
    <a:masterClrMapping/>
  </p:clrMapOvr>
  <mc:AlternateContent xmlns:mc="http://schemas.openxmlformats.org/markup-compatibility/2006" xmlns:p14="http://schemas.microsoft.com/office/powerpoint/2010/main">
    <mc:Choice Requires="p14">
      <p:transition spd="slow" p14:dur="2000" advTm="13990"/>
    </mc:Choice>
    <mc:Fallback xmlns="">
      <p:transition spd="slow" advTm="1399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Picture 261" descr="A close up of a persons hand&#10;&#10;Description automatically generated">
            <a:extLst>
              <a:ext uri="{FF2B5EF4-FFF2-40B4-BE49-F238E27FC236}">
                <a16:creationId xmlns:a16="http://schemas.microsoft.com/office/drawing/2014/main" id="{941630D3-691E-1F48-B1C8-930C9107D8E8}"/>
              </a:ext>
            </a:extLst>
          </p:cNvPr>
          <p:cNvPicPr>
            <a:picLocks noChangeAspect="1"/>
          </p:cNvPicPr>
          <p:nvPr/>
        </p:nvPicPr>
        <p:blipFill>
          <a:blip r:embed="rId4"/>
          <a:stretch>
            <a:fillRect/>
          </a:stretch>
        </p:blipFill>
        <p:spPr>
          <a:xfrm>
            <a:off x="8939048" y="2990621"/>
            <a:ext cx="3442017" cy="2728473"/>
          </a:xfrm>
          <a:prstGeom prst="rect">
            <a:avLst/>
          </a:prstGeom>
        </p:spPr>
      </p:pic>
      <p:sp>
        <p:nvSpPr>
          <p:cNvPr id="3" name="Title 2">
            <a:extLst>
              <a:ext uri="{FF2B5EF4-FFF2-40B4-BE49-F238E27FC236}">
                <a16:creationId xmlns:a16="http://schemas.microsoft.com/office/drawing/2014/main" id="{49E6626A-B36D-DB4C-914D-1B95CC9FACD6}"/>
              </a:ext>
            </a:extLst>
          </p:cNvPr>
          <p:cNvSpPr>
            <a:spLocks noGrp="1"/>
          </p:cNvSpPr>
          <p:nvPr>
            <p:ph type="title"/>
          </p:nvPr>
        </p:nvSpPr>
        <p:spPr/>
        <p:txBody>
          <a:bodyPr>
            <a:normAutofit/>
          </a:bodyPr>
          <a:lstStyle/>
          <a:p>
            <a:r>
              <a:rPr lang="en-US" dirty="0"/>
              <a:t>Lumos5G</a:t>
            </a:r>
            <a:r>
              <a:rPr lang="en-US" baseline="30000" dirty="0"/>
              <a:t>[1]</a:t>
            </a:r>
            <a:r>
              <a:rPr lang="en-US" dirty="0"/>
              <a:t> - a ML framework to predicting mmWave 5G Performance</a:t>
            </a:r>
          </a:p>
        </p:txBody>
      </p:sp>
      <p:pic>
        <p:nvPicPr>
          <p:cNvPr id="13" name="ConeWand" descr="A close up of a logo&#10;&#10;Description automatically generated">
            <a:extLst>
              <a:ext uri="{FF2B5EF4-FFF2-40B4-BE49-F238E27FC236}">
                <a16:creationId xmlns:a16="http://schemas.microsoft.com/office/drawing/2014/main" id="{D1131FCE-11C9-9842-9FAB-19E7F841069A}"/>
              </a:ext>
            </a:extLst>
          </p:cNvPr>
          <p:cNvPicPr>
            <a:picLocks noChangeAspect="1"/>
          </p:cNvPicPr>
          <p:nvPr/>
        </p:nvPicPr>
        <p:blipFill>
          <a:blip r:embed="rId5"/>
          <a:stretch>
            <a:fillRect/>
          </a:stretch>
        </p:blipFill>
        <p:spPr>
          <a:xfrm rot="6120029">
            <a:off x="7543290" y="1917768"/>
            <a:ext cx="1185805" cy="2064708"/>
          </a:xfrm>
          <a:prstGeom prst="rect">
            <a:avLst/>
          </a:prstGeom>
        </p:spPr>
      </p:pic>
      <p:grpSp>
        <p:nvGrpSpPr>
          <p:cNvPr id="19461" name="Group 19460">
            <a:extLst>
              <a:ext uri="{FF2B5EF4-FFF2-40B4-BE49-F238E27FC236}">
                <a16:creationId xmlns:a16="http://schemas.microsoft.com/office/drawing/2014/main" id="{89364BB7-C843-4342-BF20-EA1CE27DFFED}"/>
              </a:ext>
            </a:extLst>
          </p:cNvPr>
          <p:cNvGrpSpPr/>
          <p:nvPr/>
        </p:nvGrpSpPr>
        <p:grpSpPr>
          <a:xfrm>
            <a:off x="10201995" y="3329593"/>
            <a:ext cx="916122" cy="1235698"/>
            <a:chOff x="10337834" y="2354773"/>
            <a:chExt cx="916122" cy="1235698"/>
          </a:xfrm>
        </p:grpSpPr>
        <p:pic>
          <p:nvPicPr>
            <p:cNvPr id="20" name="Picture 16">
              <a:extLst>
                <a:ext uri="{FF2B5EF4-FFF2-40B4-BE49-F238E27FC236}">
                  <a16:creationId xmlns:a16="http://schemas.microsoft.com/office/drawing/2014/main" id="{EA005CEA-77B1-1741-AE25-03F1C741EB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5595" y="2354773"/>
              <a:ext cx="828361" cy="82836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con&#10;&#10;Description automatically generated">
              <a:extLst>
                <a:ext uri="{FF2B5EF4-FFF2-40B4-BE49-F238E27FC236}">
                  <a16:creationId xmlns:a16="http://schemas.microsoft.com/office/drawing/2014/main" id="{68C886E3-A109-234C-9B88-DE706704C332}"/>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0337834" y="3014819"/>
              <a:ext cx="575652" cy="575652"/>
            </a:xfrm>
            <a:prstGeom prst="rect">
              <a:avLst/>
            </a:prstGeom>
          </p:spPr>
        </p:pic>
      </p:grpSp>
      <p:sp>
        <p:nvSpPr>
          <p:cNvPr id="27" name="矩形 3">
            <a:extLst>
              <a:ext uri="{FF2B5EF4-FFF2-40B4-BE49-F238E27FC236}">
                <a16:creationId xmlns:a16="http://schemas.microsoft.com/office/drawing/2014/main" id="{C51DE6F0-6CEF-C347-B4B4-70173DB02619}"/>
              </a:ext>
            </a:extLst>
          </p:cNvPr>
          <p:cNvSpPr/>
          <p:nvPr/>
        </p:nvSpPr>
        <p:spPr>
          <a:xfrm>
            <a:off x="719376" y="2902028"/>
            <a:ext cx="3448681" cy="1418764"/>
          </a:xfrm>
          <a:prstGeom prst="rect">
            <a:avLst/>
          </a:prstGeom>
          <a:solidFill>
            <a:srgbClr val="527F3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28" name="矩形 4">
            <a:extLst>
              <a:ext uri="{FF2B5EF4-FFF2-40B4-BE49-F238E27FC236}">
                <a16:creationId xmlns:a16="http://schemas.microsoft.com/office/drawing/2014/main" id="{30B957F3-A32B-014D-B573-2ED47CE1592A}"/>
              </a:ext>
            </a:extLst>
          </p:cNvPr>
          <p:cNvSpPr/>
          <p:nvPr/>
        </p:nvSpPr>
        <p:spPr>
          <a:xfrm>
            <a:off x="719376" y="2740447"/>
            <a:ext cx="3448681" cy="287065"/>
          </a:xfrm>
          <a:prstGeom prst="rect">
            <a:avLst/>
          </a:prstGeom>
          <a:solidFill>
            <a:schemeClr val="accent1">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29" name="矩形 5">
            <a:extLst>
              <a:ext uri="{FF2B5EF4-FFF2-40B4-BE49-F238E27FC236}">
                <a16:creationId xmlns:a16="http://schemas.microsoft.com/office/drawing/2014/main" id="{C5E75CFB-9E47-FC4E-BE17-C1FF88BD6A4F}"/>
              </a:ext>
            </a:extLst>
          </p:cNvPr>
          <p:cNvSpPr/>
          <p:nvPr/>
        </p:nvSpPr>
        <p:spPr>
          <a:xfrm>
            <a:off x="719376" y="4199459"/>
            <a:ext cx="3448681" cy="282915"/>
          </a:xfrm>
          <a:prstGeom prst="rect">
            <a:avLst/>
          </a:prstGeom>
          <a:solidFill>
            <a:schemeClr val="accent1">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30" name="矩形 7">
            <a:extLst>
              <a:ext uri="{FF2B5EF4-FFF2-40B4-BE49-F238E27FC236}">
                <a16:creationId xmlns:a16="http://schemas.microsoft.com/office/drawing/2014/main" id="{F309C6CE-D701-F340-B882-EE1C2262C1DE}"/>
              </a:ext>
            </a:extLst>
          </p:cNvPr>
          <p:cNvSpPr/>
          <p:nvPr/>
        </p:nvSpPr>
        <p:spPr>
          <a:xfrm>
            <a:off x="4034295" y="2740446"/>
            <a:ext cx="287461" cy="1741928"/>
          </a:xfrm>
          <a:prstGeom prst="rect">
            <a:avLst/>
          </a:prstGeom>
          <a:solidFill>
            <a:schemeClr val="accent1">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31" name="矩形 8">
            <a:extLst>
              <a:ext uri="{FF2B5EF4-FFF2-40B4-BE49-F238E27FC236}">
                <a16:creationId xmlns:a16="http://schemas.microsoft.com/office/drawing/2014/main" id="{9EA44D31-5A40-1047-BD9B-698D79EC6F3E}"/>
              </a:ext>
            </a:extLst>
          </p:cNvPr>
          <p:cNvSpPr/>
          <p:nvPr/>
        </p:nvSpPr>
        <p:spPr>
          <a:xfrm>
            <a:off x="719377" y="2349301"/>
            <a:ext cx="3602380" cy="391144"/>
          </a:xfrm>
          <a:prstGeom prst="rect">
            <a:avLst/>
          </a:prstGeom>
          <a:solidFill>
            <a:srgbClr val="91919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32" name="矩形 10">
            <a:extLst>
              <a:ext uri="{FF2B5EF4-FFF2-40B4-BE49-F238E27FC236}">
                <a16:creationId xmlns:a16="http://schemas.microsoft.com/office/drawing/2014/main" id="{C5A6B6E7-8BD7-7B43-987E-3D263D3FBEE5}"/>
              </a:ext>
            </a:extLst>
          </p:cNvPr>
          <p:cNvSpPr/>
          <p:nvPr/>
        </p:nvSpPr>
        <p:spPr>
          <a:xfrm>
            <a:off x="719376" y="4482376"/>
            <a:ext cx="3602381" cy="391144"/>
          </a:xfrm>
          <a:prstGeom prst="rect">
            <a:avLst/>
          </a:prstGeom>
          <a:solidFill>
            <a:srgbClr val="91919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3" name="矩形 12">
            <a:extLst>
              <a:ext uri="{FF2B5EF4-FFF2-40B4-BE49-F238E27FC236}">
                <a16:creationId xmlns:a16="http://schemas.microsoft.com/office/drawing/2014/main" id="{2980D617-3989-084D-9C07-C47D8280FD1E}"/>
              </a:ext>
            </a:extLst>
          </p:cNvPr>
          <p:cNvSpPr/>
          <p:nvPr/>
        </p:nvSpPr>
        <p:spPr>
          <a:xfrm>
            <a:off x="4321100" y="2349300"/>
            <a:ext cx="377023" cy="2524220"/>
          </a:xfrm>
          <a:prstGeom prst="rect">
            <a:avLst/>
          </a:prstGeom>
          <a:solidFill>
            <a:srgbClr val="91919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cxnSp>
        <p:nvCxnSpPr>
          <p:cNvPr id="34" name="直接连接符 20">
            <a:extLst>
              <a:ext uri="{FF2B5EF4-FFF2-40B4-BE49-F238E27FC236}">
                <a16:creationId xmlns:a16="http://schemas.microsoft.com/office/drawing/2014/main" id="{54B98C49-1048-324E-B663-0DA201915CB1}"/>
              </a:ext>
            </a:extLst>
          </p:cNvPr>
          <p:cNvCxnSpPr>
            <a:cxnSpLocks/>
          </p:cNvCxnSpPr>
          <p:nvPr/>
        </p:nvCxnSpPr>
        <p:spPr>
          <a:xfrm>
            <a:off x="1261969" y="2544873"/>
            <a:ext cx="2343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21">
            <a:extLst>
              <a:ext uri="{FF2B5EF4-FFF2-40B4-BE49-F238E27FC236}">
                <a16:creationId xmlns:a16="http://schemas.microsoft.com/office/drawing/2014/main" id="{D6962CFA-AF19-8846-B8C2-22E920DBA8D0}"/>
              </a:ext>
            </a:extLst>
          </p:cNvPr>
          <p:cNvCxnSpPr/>
          <p:nvPr/>
        </p:nvCxnSpPr>
        <p:spPr>
          <a:xfrm>
            <a:off x="1615734" y="2549525"/>
            <a:ext cx="2343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接连接符 22">
            <a:extLst>
              <a:ext uri="{FF2B5EF4-FFF2-40B4-BE49-F238E27FC236}">
                <a16:creationId xmlns:a16="http://schemas.microsoft.com/office/drawing/2014/main" id="{D93E5BE0-4C54-984E-9339-7AF347C7C781}"/>
              </a:ext>
            </a:extLst>
          </p:cNvPr>
          <p:cNvCxnSpPr/>
          <p:nvPr/>
        </p:nvCxnSpPr>
        <p:spPr>
          <a:xfrm>
            <a:off x="1985393" y="2549525"/>
            <a:ext cx="2343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接连接符 23">
            <a:extLst>
              <a:ext uri="{FF2B5EF4-FFF2-40B4-BE49-F238E27FC236}">
                <a16:creationId xmlns:a16="http://schemas.microsoft.com/office/drawing/2014/main" id="{5BABF157-C021-544F-84F6-FB1AE8D90C5E}"/>
              </a:ext>
            </a:extLst>
          </p:cNvPr>
          <p:cNvCxnSpPr/>
          <p:nvPr/>
        </p:nvCxnSpPr>
        <p:spPr>
          <a:xfrm>
            <a:off x="2371271" y="2547080"/>
            <a:ext cx="2343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接连接符 24">
            <a:extLst>
              <a:ext uri="{FF2B5EF4-FFF2-40B4-BE49-F238E27FC236}">
                <a16:creationId xmlns:a16="http://schemas.microsoft.com/office/drawing/2014/main" id="{CDBB9E28-C3C0-2248-AE8F-C2119554EB2C}"/>
              </a:ext>
            </a:extLst>
          </p:cNvPr>
          <p:cNvCxnSpPr/>
          <p:nvPr/>
        </p:nvCxnSpPr>
        <p:spPr>
          <a:xfrm>
            <a:off x="2760611" y="2549525"/>
            <a:ext cx="2343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25">
            <a:extLst>
              <a:ext uri="{FF2B5EF4-FFF2-40B4-BE49-F238E27FC236}">
                <a16:creationId xmlns:a16="http://schemas.microsoft.com/office/drawing/2014/main" id="{939614F3-7179-A84E-BACA-C72C764A84FC}"/>
              </a:ext>
            </a:extLst>
          </p:cNvPr>
          <p:cNvCxnSpPr/>
          <p:nvPr/>
        </p:nvCxnSpPr>
        <p:spPr>
          <a:xfrm>
            <a:off x="3132671" y="2549525"/>
            <a:ext cx="2343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26">
            <a:extLst>
              <a:ext uri="{FF2B5EF4-FFF2-40B4-BE49-F238E27FC236}">
                <a16:creationId xmlns:a16="http://schemas.microsoft.com/office/drawing/2014/main" id="{D041989F-0BB7-344E-89F7-379F97317885}"/>
              </a:ext>
            </a:extLst>
          </p:cNvPr>
          <p:cNvCxnSpPr/>
          <p:nvPr/>
        </p:nvCxnSpPr>
        <p:spPr>
          <a:xfrm>
            <a:off x="3518220" y="2549525"/>
            <a:ext cx="2343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接连接符 27">
            <a:extLst>
              <a:ext uri="{FF2B5EF4-FFF2-40B4-BE49-F238E27FC236}">
                <a16:creationId xmlns:a16="http://schemas.microsoft.com/office/drawing/2014/main" id="{1D5AA935-5A81-674D-815C-5CB15CF2A62D}"/>
              </a:ext>
            </a:extLst>
          </p:cNvPr>
          <p:cNvCxnSpPr/>
          <p:nvPr/>
        </p:nvCxnSpPr>
        <p:spPr>
          <a:xfrm>
            <a:off x="3891888" y="2544873"/>
            <a:ext cx="2343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接连接符 29">
            <a:extLst>
              <a:ext uri="{FF2B5EF4-FFF2-40B4-BE49-F238E27FC236}">
                <a16:creationId xmlns:a16="http://schemas.microsoft.com/office/drawing/2014/main" id="{343C0490-0206-B344-AD19-81CD0B5487F5}"/>
              </a:ext>
            </a:extLst>
          </p:cNvPr>
          <p:cNvCxnSpPr>
            <a:cxnSpLocks/>
          </p:cNvCxnSpPr>
          <p:nvPr/>
        </p:nvCxnSpPr>
        <p:spPr>
          <a:xfrm>
            <a:off x="4170827" y="2403415"/>
            <a:ext cx="150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接连接符 43">
            <a:extLst>
              <a:ext uri="{FF2B5EF4-FFF2-40B4-BE49-F238E27FC236}">
                <a16:creationId xmlns:a16="http://schemas.microsoft.com/office/drawing/2014/main" id="{60A06DB6-F061-9940-857E-86757E54A61B}"/>
              </a:ext>
            </a:extLst>
          </p:cNvPr>
          <p:cNvCxnSpPr>
            <a:cxnSpLocks/>
          </p:cNvCxnSpPr>
          <p:nvPr/>
        </p:nvCxnSpPr>
        <p:spPr>
          <a:xfrm>
            <a:off x="1266068" y="4668249"/>
            <a:ext cx="2343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接连接符 44">
            <a:extLst>
              <a:ext uri="{FF2B5EF4-FFF2-40B4-BE49-F238E27FC236}">
                <a16:creationId xmlns:a16="http://schemas.microsoft.com/office/drawing/2014/main" id="{FC39A012-4800-6F45-8266-AE39B58BCD11}"/>
              </a:ext>
            </a:extLst>
          </p:cNvPr>
          <p:cNvCxnSpPr/>
          <p:nvPr/>
        </p:nvCxnSpPr>
        <p:spPr>
          <a:xfrm>
            <a:off x="1619834" y="4672901"/>
            <a:ext cx="2343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接连接符 45">
            <a:extLst>
              <a:ext uri="{FF2B5EF4-FFF2-40B4-BE49-F238E27FC236}">
                <a16:creationId xmlns:a16="http://schemas.microsoft.com/office/drawing/2014/main" id="{A098F732-34EA-224A-9A75-7FEF62B6AD69}"/>
              </a:ext>
            </a:extLst>
          </p:cNvPr>
          <p:cNvCxnSpPr/>
          <p:nvPr/>
        </p:nvCxnSpPr>
        <p:spPr>
          <a:xfrm>
            <a:off x="1989493" y="4672901"/>
            <a:ext cx="2343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接连接符 46">
            <a:extLst>
              <a:ext uri="{FF2B5EF4-FFF2-40B4-BE49-F238E27FC236}">
                <a16:creationId xmlns:a16="http://schemas.microsoft.com/office/drawing/2014/main" id="{CAED858C-FAA6-E640-8BE8-761BE34D67EF}"/>
              </a:ext>
            </a:extLst>
          </p:cNvPr>
          <p:cNvCxnSpPr/>
          <p:nvPr/>
        </p:nvCxnSpPr>
        <p:spPr>
          <a:xfrm>
            <a:off x="2375370" y="4670456"/>
            <a:ext cx="2343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直接连接符 47">
            <a:extLst>
              <a:ext uri="{FF2B5EF4-FFF2-40B4-BE49-F238E27FC236}">
                <a16:creationId xmlns:a16="http://schemas.microsoft.com/office/drawing/2014/main" id="{D1DFB8DA-3531-B248-82B1-DF2B66D4EB54}"/>
              </a:ext>
            </a:extLst>
          </p:cNvPr>
          <p:cNvCxnSpPr/>
          <p:nvPr/>
        </p:nvCxnSpPr>
        <p:spPr>
          <a:xfrm>
            <a:off x="2764711" y="4672901"/>
            <a:ext cx="2343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直接连接符 48">
            <a:extLst>
              <a:ext uri="{FF2B5EF4-FFF2-40B4-BE49-F238E27FC236}">
                <a16:creationId xmlns:a16="http://schemas.microsoft.com/office/drawing/2014/main" id="{8C49FDFD-D7B9-D44E-A338-24D519316837}"/>
              </a:ext>
            </a:extLst>
          </p:cNvPr>
          <p:cNvCxnSpPr/>
          <p:nvPr/>
        </p:nvCxnSpPr>
        <p:spPr>
          <a:xfrm>
            <a:off x="3169540" y="4672901"/>
            <a:ext cx="2343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接连接符 49">
            <a:extLst>
              <a:ext uri="{FF2B5EF4-FFF2-40B4-BE49-F238E27FC236}">
                <a16:creationId xmlns:a16="http://schemas.microsoft.com/office/drawing/2014/main" id="{7985FE3A-F7BB-934F-856A-0000BE6E962E}"/>
              </a:ext>
            </a:extLst>
          </p:cNvPr>
          <p:cNvCxnSpPr/>
          <p:nvPr/>
        </p:nvCxnSpPr>
        <p:spPr>
          <a:xfrm>
            <a:off x="3530852" y="4671212"/>
            <a:ext cx="2343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直接连接符 50">
            <a:extLst>
              <a:ext uri="{FF2B5EF4-FFF2-40B4-BE49-F238E27FC236}">
                <a16:creationId xmlns:a16="http://schemas.microsoft.com/office/drawing/2014/main" id="{12552EAC-361E-B04E-B004-98B2B8B4F5D2}"/>
              </a:ext>
            </a:extLst>
          </p:cNvPr>
          <p:cNvCxnSpPr/>
          <p:nvPr/>
        </p:nvCxnSpPr>
        <p:spPr>
          <a:xfrm>
            <a:off x="3885795" y="4671212"/>
            <a:ext cx="2343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直接连接符 53">
            <a:extLst>
              <a:ext uri="{FF2B5EF4-FFF2-40B4-BE49-F238E27FC236}">
                <a16:creationId xmlns:a16="http://schemas.microsoft.com/office/drawing/2014/main" id="{3274547A-5857-5A48-9BEF-75BEC5963DB2}"/>
              </a:ext>
            </a:extLst>
          </p:cNvPr>
          <p:cNvCxnSpPr>
            <a:cxnSpLocks/>
          </p:cNvCxnSpPr>
          <p:nvPr/>
        </p:nvCxnSpPr>
        <p:spPr>
          <a:xfrm>
            <a:off x="4169770" y="2479269"/>
            <a:ext cx="150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直接连接符 54">
            <a:extLst>
              <a:ext uri="{FF2B5EF4-FFF2-40B4-BE49-F238E27FC236}">
                <a16:creationId xmlns:a16="http://schemas.microsoft.com/office/drawing/2014/main" id="{4E32C474-BCEC-674C-9A5C-886FB7632CB6}"/>
              </a:ext>
            </a:extLst>
          </p:cNvPr>
          <p:cNvCxnSpPr>
            <a:cxnSpLocks/>
          </p:cNvCxnSpPr>
          <p:nvPr/>
        </p:nvCxnSpPr>
        <p:spPr>
          <a:xfrm>
            <a:off x="4169770" y="2549525"/>
            <a:ext cx="150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直接连接符 55">
            <a:extLst>
              <a:ext uri="{FF2B5EF4-FFF2-40B4-BE49-F238E27FC236}">
                <a16:creationId xmlns:a16="http://schemas.microsoft.com/office/drawing/2014/main" id="{DBB4A804-71A2-B646-893C-8421D5E44DFA}"/>
              </a:ext>
            </a:extLst>
          </p:cNvPr>
          <p:cNvCxnSpPr>
            <a:cxnSpLocks/>
          </p:cNvCxnSpPr>
          <p:nvPr/>
        </p:nvCxnSpPr>
        <p:spPr>
          <a:xfrm>
            <a:off x="4169770" y="2618678"/>
            <a:ext cx="150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直接连接符 56">
            <a:extLst>
              <a:ext uri="{FF2B5EF4-FFF2-40B4-BE49-F238E27FC236}">
                <a16:creationId xmlns:a16="http://schemas.microsoft.com/office/drawing/2014/main" id="{A58B4374-DE3F-2244-9BBE-E129497DC970}"/>
              </a:ext>
            </a:extLst>
          </p:cNvPr>
          <p:cNvCxnSpPr>
            <a:cxnSpLocks/>
          </p:cNvCxnSpPr>
          <p:nvPr/>
        </p:nvCxnSpPr>
        <p:spPr>
          <a:xfrm>
            <a:off x="4169770" y="2686332"/>
            <a:ext cx="150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直接连接符 57">
            <a:extLst>
              <a:ext uri="{FF2B5EF4-FFF2-40B4-BE49-F238E27FC236}">
                <a16:creationId xmlns:a16="http://schemas.microsoft.com/office/drawing/2014/main" id="{A89CB835-4665-8C4B-B4D2-153BF26D7023}"/>
              </a:ext>
            </a:extLst>
          </p:cNvPr>
          <p:cNvCxnSpPr>
            <a:cxnSpLocks/>
          </p:cNvCxnSpPr>
          <p:nvPr/>
        </p:nvCxnSpPr>
        <p:spPr>
          <a:xfrm>
            <a:off x="4170468" y="4525292"/>
            <a:ext cx="150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接连接符 58">
            <a:extLst>
              <a:ext uri="{FF2B5EF4-FFF2-40B4-BE49-F238E27FC236}">
                <a16:creationId xmlns:a16="http://schemas.microsoft.com/office/drawing/2014/main" id="{DA6B9026-6D66-7F4D-BF66-B81D0C2E2656}"/>
              </a:ext>
            </a:extLst>
          </p:cNvPr>
          <p:cNvCxnSpPr>
            <a:cxnSpLocks/>
          </p:cNvCxnSpPr>
          <p:nvPr/>
        </p:nvCxnSpPr>
        <p:spPr>
          <a:xfrm>
            <a:off x="4169411" y="4601146"/>
            <a:ext cx="150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接连接符 59">
            <a:extLst>
              <a:ext uri="{FF2B5EF4-FFF2-40B4-BE49-F238E27FC236}">
                <a16:creationId xmlns:a16="http://schemas.microsoft.com/office/drawing/2014/main" id="{B34055DC-5800-1D45-ADFE-C51CF4792B02}"/>
              </a:ext>
            </a:extLst>
          </p:cNvPr>
          <p:cNvCxnSpPr>
            <a:cxnSpLocks/>
          </p:cNvCxnSpPr>
          <p:nvPr/>
        </p:nvCxnSpPr>
        <p:spPr>
          <a:xfrm>
            <a:off x="4169411" y="4671402"/>
            <a:ext cx="150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60">
            <a:extLst>
              <a:ext uri="{FF2B5EF4-FFF2-40B4-BE49-F238E27FC236}">
                <a16:creationId xmlns:a16="http://schemas.microsoft.com/office/drawing/2014/main" id="{1AB06EC8-DC06-0840-B225-D6826A8063C0}"/>
              </a:ext>
            </a:extLst>
          </p:cNvPr>
          <p:cNvCxnSpPr>
            <a:cxnSpLocks/>
          </p:cNvCxnSpPr>
          <p:nvPr/>
        </p:nvCxnSpPr>
        <p:spPr>
          <a:xfrm>
            <a:off x="4169411" y="4740555"/>
            <a:ext cx="150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直接连接符 61">
            <a:extLst>
              <a:ext uri="{FF2B5EF4-FFF2-40B4-BE49-F238E27FC236}">
                <a16:creationId xmlns:a16="http://schemas.microsoft.com/office/drawing/2014/main" id="{3E880D19-3B3C-EE4A-9B9C-E46E66EEF905}"/>
              </a:ext>
            </a:extLst>
          </p:cNvPr>
          <p:cNvCxnSpPr>
            <a:cxnSpLocks/>
          </p:cNvCxnSpPr>
          <p:nvPr/>
        </p:nvCxnSpPr>
        <p:spPr>
          <a:xfrm>
            <a:off x="4169411" y="4808209"/>
            <a:ext cx="150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直接连接符 72">
            <a:extLst>
              <a:ext uri="{FF2B5EF4-FFF2-40B4-BE49-F238E27FC236}">
                <a16:creationId xmlns:a16="http://schemas.microsoft.com/office/drawing/2014/main" id="{9E875830-E99B-F545-B1E2-19D7780C81BC}"/>
              </a:ext>
            </a:extLst>
          </p:cNvPr>
          <p:cNvCxnSpPr>
            <a:cxnSpLocks/>
          </p:cNvCxnSpPr>
          <p:nvPr/>
        </p:nvCxnSpPr>
        <p:spPr>
          <a:xfrm>
            <a:off x="4363439" y="2740446"/>
            <a:ext cx="0" cy="1615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接连接符 74">
            <a:extLst>
              <a:ext uri="{FF2B5EF4-FFF2-40B4-BE49-F238E27FC236}">
                <a16:creationId xmlns:a16="http://schemas.microsoft.com/office/drawing/2014/main" id="{2A0C761E-153C-A549-AF5A-8D2CC3B7148C}"/>
              </a:ext>
            </a:extLst>
          </p:cNvPr>
          <p:cNvCxnSpPr>
            <a:cxnSpLocks/>
          </p:cNvCxnSpPr>
          <p:nvPr/>
        </p:nvCxnSpPr>
        <p:spPr>
          <a:xfrm>
            <a:off x="4431093" y="2740446"/>
            <a:ext cx="0" cy="1615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直接连接符 75">
            <a:extLst>
              <a:ext uri="{FF2B5EF4-FFF2-40B4-BE49-F238E27FC236}">
                <a16:creationId xmlns:a16="http://schemas.microsoft.com/office/drawing/2014/main" id="{6294C98E-C950-FC4A-895D-964959860702}"/>
              </a:ext>
            </a:extLst>
          </p:cNvPr>
          <p:cNvCxnSpPr>
            <a:cxnSpLocks/>
          </p:cNvCxnSpPr>
          <p:nvPr/>
        </p:nvCxnSpPr>
        <p:spPr>
          <a:xfrm>
            <a:off x="4501291" y="2740445"/>
            <a:ext cx="0" cy="1615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直接连接符 76">
            <a:extLst>
              <a:ext uri="{FF2B5EF4-FFF2-40B4-BE49-F238E27FC236}">
                <a16:creationId xmlns:a16="http://schemas.microsoft.com/office/drawing/2014/main" id="{CA362A50-55D4-DC43-8E57-BCC60535E4A6}"/>
              </a:ext>
            </a:extLst>
          </p:cNvPr>
          <p:cNvCxnSpPr>
            <a:cxnSpLocks/>
          </p:cNvCxnSpPr>
          <p:nvPr/>
        </p:nvCxnSpPr>
        <p:spPr>
          <a:xfrm>
            <a:off x="4574602" y="2740445"/>
            <a:ext cx="0" cy="1615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直接连接符 77">
            <a:extLst>
              <a:ext uri="{FF2B5EF4-FFF2-40B4-BE49-F238E27FC236}">
                <a16:creationId xmlns:a16="http://schemas.microsoft.com/office/drawing/2014/main" id="{AAB6F831-0E9A-1641-B626-EABF9072425E}"/>
              </a:ext>
            </a:extLst>
          </p:cNvPr>
          <p:cNvCxnSpPr>
            <a:cxnSpLocks/>
          </p:cNvCxnSpPr>
          <p:nvPr/>
        </p:nvCxnSpPr>
        <p:spPr>
          <a:xfrm>
            <a:off x="4646356" y="2738543"/>
            <a:ext cx="0" cy="1615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直接连接符 78">
            <a:extLst>
              <a:ext uri="{FF2B5EF4-FFF2-40B4-BE49-F238E27FC236}">
                <a16:creationId xmlns:a16="http://schemas.microsoft.com/office/drawing/2014/main" id="{AA2C8222-275B-2F45-BCC5-CF5648198D51}"/>
              </a:ext>
            </a:extLst>
          </p:cNvPr>
          <p:cNvCxnSpPr>
            <a:cxnSpLocks/>
          </p:cNvCxnSpPr>
          <p:nvPr/>
        </p:nvCxnSpPr>
        <p:spPr>
          <a:xfrm>
            <a:off x="4366806" y="4308640"/>
            <a:ext cx="0" cy="1615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直接连接符 79">
            <a:extLst>
              <a:ext uri="{FF2B5EF4-FFF2-40B4-BE49-F238E27FC236}">
                <a16:creationId xmlns:a16="http://schemas.microsoft.com/office/drawing/2014/main" id="{C22AE128-B7D7-B249-8B9A-661E194CB475}"/>
              </a:ext>
            </a:extLst>
          </p:cNvPr>
          <p:cNvCxnSpPr>
            <a:cxnSpLocks/>
          </p:cNvCxnSpPr>
          <p:nvPr/>
        </p:nvCxnSpPr>
        <p:spPr>
          <a:xfrm>
            <a:off x="4434460" y="4308640"/>
            <a:ext cx="0" cy="1615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直接连接符 80">
            <a:extLst>
              <a:ext uri="{FF2B5EF4-FFF2-40B4-BE49-F238E27FC236}">
                <a16:creationId xmlns:a16="http://schemas.microsoft.com/office/drawing/2014/main" id="{854CDE23-8B33-1146-9BA1-61364AAA4B5F}"/>
              </a:ext>
            </a:extLst>
          </p:cNvPr>
          <p:cNvCxnSpPr>
            <a:cxnSpLocks/>
          </p:cNvCxnSpPr>
          <p:nvPr/>
        </p:nvCxnSpPr>
        <p:spPr>
          <a:xfrm>
            <a:off x="4504658" y="4308639"/>
            <a:ext cx="0" cy="1615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直接连接符 81">
            <a:extLst>
              <a:ext uri="{FF2B5EF4-FFF2-40B4-BE49-F238E27FC236}">
                <a16:creationId xmlns:a16="http://schemas.microsoft.com/office/drawing/2014/main" id="{07F727C4-07C4-4F4C-91E2-7CAF09C513B3}"/>
              </a:ext>
            </a:extLst>
          </p:cNvPr>
          <p:cNvCxnSpPr>
            <a:cxnSpLocks/>
          </p:cNvCxnSpPr>
          <p:nvPr/>
        </p:nvCxnSpPr>
        <p:spPr>
          <a:xfrm>
            <a:off x="4577969" y="4308639"/>
            <a:ext cx="0" cy="1615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直接连接符 82">
            <a:extLst>
              <a:ext uri="{FF2B5EF4-FFF2-40B4-BE49-F238E27FC236}">
                <a16:creationId xmlns:a16="http://schemas.microsoft.com/office/drawing/2014/main" id="{6B34F88B-5D3D-994B-808F-C2E2AD2D58B5}"/>
              </a:ext>
            </a:extLst>
          </p:cNvPr>
          <p:cNvCxnSpPr>
            <a:cxnSpLocks/>
          </p:cNvCxnSpPr>
          <p:nvPr/>
        </p:nvCxnSpPr>
        <p:spPr>
          <a:xfrm>
            <a:off x="4649724" y="4306737"/>
            <a:ext cx="0" cy="1615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直接连接符 103">
            <a:extLst>
              <a:ext uri="{FF2B5EF4-FFF2-40B4-BE49-F238E27FC236}">
                <a16:creationId xmlns:a16="http://schemas.microsoft.com/office/drawing/2014/main" id="{2005D5C1-3524-1A48-BE58-2E2457430E2B}"/>
              </a:ext>
            </a:extLst>
          </p:cNvPr>
          <p:cNvCxnSpPr>
            <a:cxnSpLocks/>
          </p:cNvCxnSpPr>
          <p:nvPr/>
        </p:nvCxnSpPr>
        <p:spPr>
          <a:xfrm>
            <a:off x="4509611" y="2985943"/>
            <a:ext cx="0" cy="21676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直接连接符 105">
            <a:extLst>
              <a:ext uri="{FF2B5EF4-FFF2-40B4-BE49-F238E27FC236}">
                <a16:creationId xmlns:a16="http://schemas.microsoft.com/office/drawing/2014/main" id="{DCCEBA8A-F3CC-DE45-A59A-806A3E207A9A}"/>
              </a:ext>
            </a:extLst>
          </p:cNvPr>
          <p:cNvCxnSpPr>
            <a:cxnSpLocks/>
          </p:cNvCxnSpPr>
          <p:nvPr/>
        </p:nvCxnSpPr>
        <p:spPr>
          <a:xfrm>
            <a:off x="4511064" y="3974471"/>
            <a:ext cx="0" cy="21676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直接连接符 106">
            <a:extLst>
              <a:ext uri="{FF2B5EF4-FFF2-40B4-BE49-F238E27FC236}">
                <a16:creationId xmlns:a16="http://schemas.microsoft.com/office/drawing/2014/main" id="{6747AB7A-E915-9B42-82F6-1AFE2D11F326}"/>
              </a:ext>
            </a:extLst>
          </p:cNvPr>
          <p:cNvCxnSpPr>
            <a:cxnSpLocks/>
          </p:cNvCxnSpPr>
          <p:nvPr/>
        </p:nvCxnSpPr>
        <p:spPr>
          <a:xfrm>
            <a:off x="4509611" y="3646082"/>
            <a:ext cx="0" cy="21676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直接连接符 107">
            <a:extLst>
              <a:ext uri="{FF2B5EF4-FFF2-40B4-BE49-F238E27FC236}">
                <a16:creationId xmlns:a16="http://schemas.microsoft.com/office/drawing/2014/main" id="{AE049528-6BBE-5346-B736-177D9472C207}"/>
              </a:ext>
            </a:extLst>
          </p:cNvPr>
          <p:cNvCxnSpPr>
            <a:cxnSpLocks/>
          </p:cNvCxnSpPr>
          <p:nvPr/>
        </p:nvCxnSpPr>
        <p:spPr>
          <a:xfrm>
            <a:off x="4510211" y="3307811"/>
            <a:ext cx="0" cy="21676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9">
            <p14:nvContentPartPr>
              <p14:cNvPr id="75" name="Ink 74">
                <a:extLst>
                  <a:ext uri="{FF2B5EF4-FFF2-40B4-BE49-F238E27FC236}">
                    <a16:creationId xmlns:a16="http://schemas.microsoft.com/office/drawing/2014/main" id="{50708EE1-C957-4346-9460-27363964EBFD}"/>
                  </a:ext>
                </a:extLst>
              </p14:cNvPr>
              <p14:cNvContentPartPr/>
              <p14:nvPr/>
            </p14:nvContentPartPr>
            <p14:xfrm>
              <a:off x="1414285" y="3067998"/>
              <a:ext cx="823355" cy="940338"/>
            </p14:xfrm>
          </p:contentPart>
        </mc:Choice>
        <mc:Fallback xmlns="">
          <p:pic>
            <p:nvPicPr>
              <p:cNvPr id="75" name="Ink 74">
                <a:extLst>
                  <a:ext uri="{FF2B5EF4-FFF2-40B4-BE49-F238E27FC236}">
                    <a16:creationId xmlns:a16="http://schemas.microsoft.com/office/drawing/2014/main" id="{50708EE1-C957-4346-9460-27363964EBFD}"/>
                  </a:ext>
                </a:extLst>
              </p:cNvPr>
              <p:cNvPicPr/>
              <p:nvPr/>
            </p:nvPicPr>
            <p:blipFill>
              <a:blip r:embed="rId12"/>
              <a:stretch>
                <a:fillRect/>
              </a:stretch>
            </p:blipFill>
            <p:spPr>
              <a:xfrm>
                <a:off x="1351310" y="3005021"/>
                <a:ext cx="948945" cy="106593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6" name="Ink 75">
                <a:extLst>
                  <a:ext uri="{FF2B5EF4-FFF2-40B4-BE49-F238E27FC236}">
                    <a16:creationId xmlns:a16="http://schemas.microsoft.com/office/drawing/2014/main" id="{9218A797-8C3A-9A45-B12E-B18AD42D50B0}"/>
                  </a:ext>
                </a:extLst>
              </p14:cNvPr>
              <p14:cNvContentPartPr/>
              <p14:nvPr/>
            </p14:nvContentPartPr>
            <p14:xfrm>
              <a:off x="2260014" y="3572207"/>
              <a:ext cx="1745315" cy="285905"/>
            </p14:xfrm>
          </p:contentPart>
        </mc:Choice>
        <mc:Fallback xmlns="">
          <p:pic>
            <p:nvPicPr>
              <p:cNvPr id="76" name="Ink 75">
                <a:extLst>
                  <a:ext uri="{FF2B5EF4-FFF2-40B4-BE49-F238E27FC236}">
                    <a16:creationId xmlns:a16="http://schemas.microsoft.com/office/drawing/2014/main" id="{9218A797-8C3A-9A45-B12E-B18AD42D50B0}"/>
                  </a:ext>
                </a:extLst>
              </p:cNvPr>
              <p:cNvPicPr/>
              <p:nvPr/>
            </p:nvPicPr>
            <p:blipFill>
              <a:blip r:embed="rId14"/>
              <a:stretch>
                <a:fillRect/>
              </a:stretch>
            </p:blipFill>
            <p:spPr>
              <a:xfrm>
                <a:off x="2197026" y="3509272"/>
                <a:ext cx="1870932" cy="41141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7" name="Ink 76">
                <a:extLst>
                  <a:ext uri="{FF2B5EF4-FFF2-40B4-BE49-F238E27FC236}">
                    <a16:creationId xmlns:a16="http://schemas.microsoft.com/office/drawing/2014/main" id="{71C9D171-C24A-0540-8861-B8B8B0F27813}"/>
                  </a:ext>
                </a:extLst>
              </p14:cNvPr>
              <p14:cNvContentPartPr/>
              <p14:nvPr/>
            </p14:nvContentPartPr>
            <p14:xfrm>
              <a:off x="2087736" y="3615516"/>
              <a:ext cx="177872" cy="131686"/>
            </p14:xfrm>
          </p:contentPart>
        </mc:Choice>
        <mc:Fallback xmlns="">
          <p:pic>
            <p:nvPicPr>
              <p:cNvPr id="77" name="Ink 76">
                <a:extLst>
                  <a:ext uri="{FF2B5EF4-FFF2-40B4-BE49-F238E27FC236}">
                    <a16:creationId xmlns:a16="http://schemas.microsoft.com/office/drawing/2014/main" id="{71C9D171-C24A-0540-8861-B8B8B0F27813}"/>
                  </a:ext>
                </a:extLst>
              </p:cNvPr>
              <p:cNvPicPr/>
              <p:nvPr/>
            </p:nvPicPr>
            <p:blipFill>
              <a:blip r:embed="rId16"/>
              <a:stretch>
                <a:fillRect/>
              </a:stretch>
            </p:blipFill>
            <p:spPr>
              <a:xfrm>
                <a:off x="2024852" y="3552551"/>
                <a:ext cx="303281" cy="257255"/>
              </a:xfrm>
              <a:prstGeom prst="rect">
                <a:avLst/>
              </a:prstGeom>
            </p:spPr>
          </p:pic>
        </mc:Fallback>
      </mc:AlternateContent>
      <p:grpSp>
        <p:nvGrpSpPr>
          <p:cNvPr id="78" name="Group 77">
            <a:extLst>
              <a:ext uri="{FF2B5EF4-FFF2-40B4-BE49-F238E27FC236}">
                <a16:creationId xmlns:a16="http://schemas.microsoft.com/office/drawing/2014/main" id="{E8119263-8D8D-FE41-BBE8-396D187FA4A1}"/>
              </a:ext>
            </a:extLst>
          </p:cNvPr>
          <p:cNvGrpSpPr/>
          <p:nvPr/>
        </p:nvGrpSpPr>
        <p:grpSpPr>
          <a:xfrm>
            <a:off x="1410769" y="3066719"/>
            <a:ext cx="2597915" cy="998670"/>
            <a:chOff x="3160692" y="2202008"/>
            <a:chExt cx="5852160" cy="2249640"/>
          </a:xfrm>
        </p:grpSpPr>
        <mc:AlternateContent xmlns:mc="http://schemas.openxmlformats.org/markup-compatibility/2006" xmlns:p14="http://schemas.microsoft.com/office/powerpoint/2010/main">
          <mc:Choice Requires="p14">
            <p:contentPart p14:bwMode="auto" r:id="rId17">
              <p14:nvContentPartPr>
                <p14:cNvPr id="79" name="Ink 78">
                  <a:extLst>
                    <a:ext uri="{FF2B5EF4-FFF2-40B4-BE49-F238E27FC236}">
                      <a16:creationId xmlns:a16="http://schemas.microsoft.com/office/drawing/2014/main" id="{BFD0970C-7C19-BD4D-A731-3CE115FA4086}"/>
                    </a:ext>
                  </a:extLst>
                </p14:cNvPr>
                <p14:cNvContentPartPr/>
                <p14:nvPr/>
              </p14:nvContentPartPr>
              <p14:xfrm>
                <a:off x="4593492" y="2202008"/>
                <a:ext cx="337320" cy="115920"/>
              </p14:xfrm>
            </p:contentPart>
          </mc:Choice>
          <mc:Fallback xmlns="">
            <p:pic>
              <p:nvPicPr>
                <p:cNvPr id="40" name="Ink 39">
                  <a:extLst>
                    <a:ext uri="{FF2B5EF4-FFF2-40B4-BE49-F238E27FC236}">
                      <a16:creationId xmlns:a16="http://schemas.microsoft.com/office/drawing/2014/main" id="{BD3DEF55-5617-764C-8883-A7FCBFA38537}"/>
                    </a:ext>
                  </a:extLst>
                </p:cNvPr>
                <p:cNvPicPr/>
                <p:nvPr/>
              </p:nvPicPr>
              <p:blipFill>
                <a:blip r:embed="rId18"/>
                <a:stretch>
                  <a:fillRect/>
                </a:stretch>
              </p:blipFill>
              <p:spPr>
                <a:xfrm>
                  <a:off x="4530492" y="2139368"/>
                  <a:ext cx="46296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80" name="Ink 79">
                  <a:extLst>
                    <a:ext uri="{FF2B5EF4-FFF2-40B4-BE49-F238E27FC236}">
                      <a16:creationId xmlns:a16="http://schemas.microsoft.com/office/drawing/2014/main" id="{CF11E6AC-CB5D-2745-B723-ADB5AD3EDAE9}"/>
                    </a:ext>
                  </a:extLst>
                </p14:cNvPr>
                <p14:cNvContentPartPr/>
                <p14:nvPr/>
              </p14:nvContentPartPr>
              <p14:xfrm>
                <a:off x="4925772" y="2234048"/>
                <a:ext cx="217440" cy="777960"/>
              </p14:xfrm>
            </p:contentPart>
          </mc:Choice>
          <mc:Fallback xmlns="">
            <p:pic>
              <p:nvPicPr>
                <p:cNvPr id="41" name="Ink 40">
                  <a:extLst>
                    <a:ext uri="{FF2B5EF4-FFF2-40B4-BE49-F238E27FC236}">
                      <a16:creationId xmlns:a16="http://schemas.microsoft.com/office/drawing/2014/main" id="{0992F94E-4721-504D-9F7E-2B9B922C13D8}"/>
                    </a:ext>
                  </a:extLst>
                </p:cNvPr>
                <p:cNvPicPr/>
                <p:nvPr/>
              </p:nvPicPr>
              <p:blipFill>
                <a:blip r:embed="rId20"/>
                <a:stretch>
                  <a:fillRect/>
                </a:stretch>
              </p:blipFill>
              <p:spPr>
                <a:xfrm>
                  <a:off x="4863132" y="2171408"/>
                  <a:ext cx="343080" cy="903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81" name="Ink 80">
                  <a:extLst>
                    <a:ext uri="{FF2B5EF4-FFF2-40B4-BE49-F238E27FC236}">
                      <a16:creationId xmlns:a16="http://schemas.microsoft.com/office/drawing/2014/main" id="{38CC542F-1708-884F-9DD3-94E588E941C0}"/>
                    </a:ext>
                  </a:extLst>
                </p14:cNvPr>
                <p14:cNvContentPartPr/>
                <p14:nvPr/>
              </p14:nvContentPartPr>
              <p14:xfrm>
                <a:off x="4925772" y="2346368"/>
                <a:ext cx="12240" cy="26280"/>
              </p14:xfrm>
            </p:contentPart>
          </mc:Choice>
          <mc:Fallback xmlns="">
            <p:pic>
              <p:nvPicPr>
                <p:cNvPr id="42" name="Ink 41">
                  <a:extLst>
                    <a:ext uri="{FF2B5EF4-FFF2-40B4-BE49-F238E27FC236}">
                      <a16:creationId xmlns:a16="http://schemas.microsoft.com/office/drawing/2014/main" id="{212D4081-6F23-BF4E-8716-8025AC58D05C}"/>
                    </a:ext>
                  </a:extLst>
                </p:cNvPr>
                <p:cNvPicPr/>
                <p:nvPr/>
              </p:nvPicPr>
              <p:blipFill>
                <a:blip r:embed="rId22"/>
                <a:stretch>
                  <a:fillRect/>
                </a:stretch>
              </p:blipFill>
              <p:spPr>
                <a:xfrm>
                  <a:off x="4863132" y="2283368"/>
                  <a:ext cx="13788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82" name="Ink 81">
                  <a:extLst>
                    <a:ext uri="{FF2B5EF4-FFF2-40B4-BE49-F238E27FC236}">
                      <a16:creationId xmlns:a16="http://schemas.microsoft.com/office/drawing/2014/main" id="{979E2E81-68D6-644C-BF2A-AA3447C44CD9}"/>
                    </a:ext>
                  </a:extLst>
                </p14:cNvPr>
                <p14:cNvContentPartPr/>
                <p14:nvPr/>
              </p14:nvContentPartPr>
              <p14:xfrm>
                <a:off x="4951332" y="2278328"/>
                <a:ext cx="299520" cy="1027080"/>
              </p14:xfrm>
            </p:contentPart>
          </mc:Choice>
          <mc:Fallback xmlns="">
            <p:pic>
              <p:nvPicPr>
                <p:cNvPr id="43" name="Ink 42">
                  <a:extLst>
                    <a:ext uri="{FF2B5EF4-FFF2-40B4-BE49-F238E27FC236}">
                      <a16:creationId xmlns:a16="http://schemas.microsoft.com/office/drawing/2014/main" id="{FDDF66ED-2E0D-D54F-8906-C36DDDAD22E7}"/>
                    </a:ext>
                  </a:extLst>
                </p:cNvPr>
                <p:cNvPicPr/>
                <p:nvPr/>
              </p:nvPicPr>
              <p:blipFill>
                <a:blip r:embed="rId24"/>
                <a:stretch>
                  <a:fillRect/>
                </a:stretch>
              </p:blipFill>
              <p:spPr>
                <a:xfrm>
                  <a:off x="4888332" y="2215688"/>
                  <a:ext cx="425160" cy="11527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83" name="Ink 82">
                  <a:extLst>
                    <a:ext uri="{FF2B5EF4-FFF2-40B4-BE49-F238E27FC236}">
                      <a16:creationId xmlns:a16="http://schemas.microsoft.com/office/drawing/2014/main" id="{E82AE1A6-D8FD-BB4E-95A5-3725B73AEFB0}"/>
                    </a:ext>
                  </a:extLst>
                </p14:cNvPr>
                <p14:cNvContentPartPr/>
                <p14:nvPr/>
              </p14:nvContentPartPr>
              <p14:xfrm>
                <a:off x="5150412" y="3087608"/>
                <a:ext cx="73440" cy="222840"/>
              </p14:xfrm>
            </p:contentPart>
          </mc:Choice>
          <mc:Fallback xmlns="">
            <p:pic>
              <p:nvPicPr>
                <p:cNvPr id="52" name="Ink 51">
                  <a:extLst>
                    <a:ext uri="{FF2B5EF4-FFF2-40B4-BE49-F238E27FC236}">
                      <a16:creationId xmlns:a16="http://schemas.microsoft.com/office/drawing/2014/main" id="{F8B75BD3-A2CD-8342-87B1-BA8E03A3A8BE}"/>
                    </a:ext>
                  </a:extLst>
                </p:cNvPr>
                <p:cNvPicPr/>
                <p:nvPr/>
              </p:nvPicPr>
              <p:blipFill>
                <a:blip r:embed="rId26"/>
                <a:stretch>
                  <a:fillRect/>
                </a:stretch>
              </p:blipFill>
              <p:spPr>
                <a:xfrm>
                  <a:off x="5087772" y="3024608"/>
                  <a:ext cx="199080" cy="3484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84" name="Ink 83">
                  <a:extLst>
                    <a:ext uri="{FF2B5EF4-FFF2-40B4-BE49-F238E27FC236}">
                      <a16:creationId xmlns:a16="http://schemas.microsoft.com/office/drawing/2014/main" id="{6142A54C-5C65-BC45-9DB7-B8222F54FE8B}"/>
                    </a:ext>
                  </a:extLst>
                </p14:cNvPr>
                <p14:cNvContentPartPr/>
                <p14:nvPr/>
              </p14:nvContentPartPr>
              <p14:xfrm>
                <a:off x="8115012" y="4012808"/>
                <a:ext cx="897840" cy="137160"/>
              </p14:xfrm>
            </p:contentPart>
          </mc:Choice>
          <mc:Fallback xmlns="">
            <p:pic>
              <p:nvPicPr>
                <p:cNvPr id="74" name="Ink 73">
                  <a:extLst>
                    <a:ext uri="{FF2B5EF4-FFF2-40B4-BE49-F238E27FC236}">
                      <a16:creationId xmlns:a16="http://schemas.microsoft.com/office/drawing/2014/main" id="{42056A6E-7D3E-894A-A7DF-A80CA92986A0}"/>
                    </a:ext>
                  </a:extLst>
                </p:cNvPr>
                <p:cNvPicPr/>
                <p:nvPr/>
              </p:nvPicPr>
              <p:blipFill>
                <a:blip r:embed="rId28"/>
                <a:stretch>
                  <a:fillRect/>
                </a:stretch>
              </p:blipFill>
              <p:spPr>
                <a:xfrm>
                  <a:off x="8052372" y="3949808"/>
                  <a:ext cx="102348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85" name="Ink 84">
                  <a:extLst>
                    <a:ext uri="{FF2B5EF4-FFF2-40B4-BE49-F238E27FC236}">
                      <a16:creationId xmlns:a16="http://schemas.microsoft.com/office/drawing/2014/main" id="{AE4140DF-6C36-F744-8548-866167F1E23A}"/>
                    </a:ext>
                  </a:extLst>
                </p14:cNvPr>
                <p14:cNvContentPartPr/>
                <p14:nvPr/>
              </p14:nvContentPartPr>
              <p14:xfrm>
                <a:off x="8229852" y="4068608"/>
                <a:ext cx="271800" cy="37440"/>
              </p14:xfrm>
            </p:contentPart>
          </mc:Choice>
          <mc:Fallback xmlns="">
            <p:pic>
              <p:nvPicPr>
                <p:cNvPr id="84" name="Ink 83">
                  <a:extLst>
                    <a:ext uri="{FF2B5EF4-FFF2-40B4-BE49-F238E27FC236}">
                      <a16:creationId xmlns:a16="http://schemas.microsoft.com/office/drawing/2014/main" id="{0DE4F306-68C5-F14D-BB77-46D5F7495BE1}"/>
                    </a:ext>
                  </a:extLst>
                </p:cNvPr>
                <p:cNvPicPr/>
                <p:nvPr/>
              </p:nvPicPr>
              <p:blipFill>
                <a:blip r:embed="rId30"/>
                <a:stretch>
                  <a:fillRect/>
                </a:stretch>
              </p:blipFill>
              <p:spPr>
                <a:xfrm>
                  <a:off x="8167212" y="4005968"/>
                  <a:ext cx="39744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6" name="Ink 85">
                  <a:extLst>
                    <a:ext uri="{FF2B5EF4-FFF2-40B4-BE49-F238E27FC236}">
                      <a16:creationId xmlns:a16="http://schemas.microsoft.com/office/drawing/2014/main" id="{52928F0F-199D-2D43-963F-6217B1917E79}"/>
                    </a:ext>
                  </a:extLst>
                </p14:cNvPr>
                <p14:cNvContentPartPr/>
                <p14:nvPr/>
              </p14:nvContentPartPr>
              <p14:xfrm>
                <a:off x="5062932" y="3495128"/>
                <a:ext cx="3236040" cy="609120"/>
              </p14:xfrm>
            </p:contentPart>
          </mc:Choice>
          <mc:Fallback xmlns="">
            <p:pic>
              <p:nvPicPr>
                <p:cNvPr id="85" name="Ink 84">
                  <a:extLst>
                    <a:ext uri="{FF2B5EF4-FFF2-40B4-BE49-F238E27FC236}">
                      <a16:creationId xmlns:a16="http://schemas.microsoft.com/office/drawing/2014/main" id="{6FF98F92-C029-414B-851F-E896D00EFA38}"/>
                    </a:ext>
                  </a:extLst>
                </p:cNvPr>
                <p:cNvPicPr/>
                <p:nvPr/>
              </p:nvPicPr>
              <p:blipFill>
                <a:blip r:embed="rId32"/>
                <a:stretch>
                  <a:fillRect/>
                </a:stretch>
              </p:blipFill>
              <p:spPr>
                <a:xfrm>
                  <a:off x="5000292" y="3432488"/>
                  <a:ext cx="3361680" cy="7347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87" name="Ink 86">
                  <a:extLst>
                    <a:ext uri="{FF2B5EF4-FFF2-40B4-BE49-F238E27FC236}">
                      <a16:creationId xmlns:a16="http://schemas.microsoft.com/office/drawing/2014/main" id="{EB2F58DF-F49C-844D-910B-94D8CCCADC4F}"/>
                    </a:ext>
                  </a:extLst>
                </p14:cNvPr>
                <p14:cNvContentPartPr/>
                <p14:nvPr/>
              </p14:nvContentPartPr>
              <p14:xfrm>
                <a:off x="5470452" y="3424928"/>
                <a:ext cx="460800" cy="74160"/>
              </p14:xfrm>
            </p:contentPart>
          </mc:Choice>
          <mc:Fallback xmlns="">
            <p:pic>
              <p:nvPicPr>
                <p:cNvPr id="86" name="Ink 85">
                  <a:extLst>
                    <a:ext uri="{FF2B5EF4-FFF2-40B4-BE49-F238E27FC236}">
                      <a16:creationId xmlns:a16="http://schemas.microsoft.com/office/drawing/2014/main" id="{D9689C3C-F42E-ED45-8068-3B7DE29D0849}"/>
                    </a:ext>
                  </a:extLst>
                </p:cNvPr>
                <p:cNvPicPr/>
                <p:nvPr/>
              </p:nvPicPr>
              <p:blipFill>
                <a:blip r:embed="rId34"/>
                <a:stretch>
                  <a:fillRect/>
                </a:stretch>
              </p:blipFill>
              <p:spPr>
                <a:xfrm>
                  <a:off x="5407452" y="3361928"/>
                  <a:ext cx="58644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88" name="Ink 87">
                  <a:extLst>
                    <a:ext uri="{FF2B5EF4-FFF2-40B4-BE49-F238E27FC236}">
                      <a16:creationId xmlns:a16="http://schemas.microsoft.com/office/drawing/2014/main" id="{F0E369DC-62A2-5842-9558-81A902924A08}"/>
                    </a:ext>
                  </a:extLst>
                </p14:cNvPr>
                <p14:cNvContentPartPr/>
                <p14:nvPr/>
              </p14:nvContentPartPr>
              <p14:xfrm>
                <a:off x="3163212" y="3559208"/>
                <a:ext cx="1889640" cy="892440"/>
              </p14:xfrm>
            </p:contentPart>
          </mc:Choice>
          <mc:Fallback xmlns="">
            <p:pic>
              <p:nvPicPr>
                <p:cNvPr id="90" name="Ink 89">
                  <a:extLst>
                    <a:ext uri="{FF2B5EF4-FFF2-40B4-BE49-F238E27FC236}">
                      <a16:creationId xmlns:a16="http://schemas.microsoft.com/office/drawing/2014/main" id="{505119A9-E9F8-7248-9707-0D9E98305DE3}"/>
                    </a:ext>
                  </a:extLst>
                </p:cNvPr>
                <p:cNvPicPr/>
                <p:nvPr/>
              </p:nvPicPr>
              <p:blipFill>
                <a:blip r:embed="rId36"/>
                <a:stretch>
                  <a:fillRect/>
                </a:stretch>
              </p:blipFill>
              <p:spPr>
                <a:xfrm>
                  <a:off x="3100572" y="3496208"/>
                  <a:ext cx="2015280" cy="10180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9" name="Ink 88">
                  <a:extLst>
                    <a:ext uri="{FF2B5EF4-FFF2-40B4-BE49-F238E27FC236}">
                      <a16:creationId xmlns:a16="http://schemas.microsoft.com/office/drawing/2014/main" id="{BD5F7433-D752-3341-9EA0-B0F2D1A821C5}"/>
                    </a:ext>
                  </a:extLst>
                </p14:cNvPr>
                <p14:cNvContentPartPr/>
                <p14:nvPr/>
              </p14:nvContentPartPr>
              <p14:xfrm>
                <a:off x="3665052" y="3820568"/>
                <a:ext cx="282600" cy="289800"/>
              </p14:xfrm>
            </p:contentPart>
          </mc:Choice>
          <mc:Fallback xmlns="">
            <p:pic>
              <p:nvPicPr>
                <p:cNvPr id="91" name="Ink 90">
                  <a:extLst>
                    <a:ext uri="{FF2B5EF4-FFF2-40B4-BE49-F238E27FC236}">
                      <a16:creationId xmlns:a16="http://schemas.microsoft.com/office/drawing/2014/main" id="{5D2B4419-D96C-5C45-8045-B42C1A0A51C1}"/>
                    </a:ext>
                  </a:extLst>
                </p:cNvPr>
                <p:cNvPicPr/>
                <p:nvPr/>
              </p:nvPicPr>
              <p:blipFill>
                <a:blip r:embed="rId38"/>
                <a:stretch>
                  <a:fillRect/>
                </a:stretch>
              </p:blipFill>
              <p:spPr>
                <a:xfrm>
                  <a:off x="3602052" y="3757568"/>
                  <a:ext cx="408240" cy="4154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0" name="Ink 89">
                  <a:extLst>
                    <a:ext uri="{FF2B5EF4-FFF2-40B4-BE49-F238E27FC236}">
                      <a16:creationId xmlns:a16="http://schemas.microsoft.com/office/drawing/2014/main" id="{519E8A49-798E-7248-BAA8-4B2B3888613F}"/>
                    </a:ext>
                  </a:extLst>
                </p14:cNvPr>
                <p14:cNvContentPartPr/>
                <p14:nvPr/>
              </p14:nvContentPartPr>
              <p14:xfrm>
                <a:off x="3160692" y="4259048"/>
                <a:ext cx="279360" cy="97920"/>
              </p14:xfrm>
            </p:contentPart>
          </mc:Choice>
          <mc:Fallback xmlns="">
            <p:pic>
              <p:nvPicPr>
                <p:cNvPr id="92" name="Ink 91">
                  <a:extLst>
                    <a:ext uri="{FF2B5EF4-FFF2-40B4-BE49-F238E27FC236}">
                      <a16:creationId xmlns:a16="http://schemas.microsoft.com/office/drawing/2014/main" id="{231E4408-54AE-F74D-8F1C-2FCAC56BBF4A}"/>
                    </a:ext>
                  </a:extLst>
                </p:cNvPr>
                <p:cNvPicPr/>
                <p:nvPr/>
              </p:nvPicPr>
              <p:blipFill>
                <a:blip r:embed="rId40"/>
                <a:stretch>
                  <a:fillRect/>
                </a:stretch>
              </p:blipFill>
              <p:spPr>
                <a:xfrm>
                  <a:off x="3098052" y="4196048"/>
                  <a:ext cx="405000" cy="223560"/>
                </a:xfrm>
                <a:prstGeom prst="rect">
                  <a:avLst/>
                </a:prstGeom>
              </p:spPr>
            </p:pic>
          </mc:Fallback>
        </mc:AlternateContent>
      </p:grpSp>
      <mc:AlternateContent xmlns:mc="http://schemas.openxmlformats.org/markup-compatibility/2006">
        <mc:Choice xmlns:am3d="http://schemas.microsoft.com/office/drawing/2017/model3d" Requires="am3d">
          <p:graphicFrame>
            <p:nvGraphicFramePr>
              <p:cNvPr id="94" name="3D Model 93" descr="Cypress Tree Medium">
                <a:extLst>
                  <a:ext uri="{FF2B5EF4-FFF2-40B4-BE49-F238E27FC236}">
                    <a16:creationId xmlns:a16="http://schemas.microsoft.com/office/drawing/2014/main" id="{018020E0-3D0C-8D4C-A2CA-6037FCC1F823}"/>
                  </a:ext>
                </a:extLst>
              </p:cNvPr>
              <p:cNvGraphicFramePr>
                <a:graphicFrameLocks noChangeAspect="1"/>
              </p:cNvGraphicFramePr>
              <p:nvPr>
                <p:extLst>
                  <p:ext uri="{D42A27DB-BD31-4B8C-83A1-F6EECF244321}">
                    <p14:modId xmlns:p14="http://schemas.microsoft.com/office/powerpoint/2010/main" val="4031796473"/>
                  </p:ext>
                </p:extLst>
              </p:nvPr>
            </p:nvGraphicFramePr>
            <p:xfrm>
              <a:off x="2342346" y="2963841"/>
              <a:ext cx="206151" cy="656629"/>
            </p:xfrm>
            <a:graphic>
              <a:graphicData uri="http://schemas.microsoft.com/office/drawing/2017/model3d">
                <am3d:model3d r:embed="rId41">
                  <am3d:spPr>
                    <a:xfrm>
                      <a:off x="0" y="0"/>
                      <a:ext cx="206151" cy="656629"/>
                    </a:xfrm>
                    <a:prstGeom prst="rect">
                      <a:avLst/>
                    </a:prstGeom>
                  </am3d:spPr>
                  <am3d:camera>
                    <am3d:pos x="0" y="0" z="50673022"/>
                    <am3d:up dx="0" dy="36000000" dz="0"/>
                    <am3d:lookAt x="0" y="0" z="0"/>
                    <am3d:perspective fov="2700000"/>
                  </am3d:camera>
                  <am3d:trans>
                    <am3d:meterPerModelUnit n="22998166" d="1000000"/>
                    <am3d:preTrans dx="-295278" dy="-17954448" dz="494136"/>
                    <am3d:scale>
                      <am3d:sx n="1000000" d="1000000"/>
                      <am3d:sy n="1000000" d="1000000"/>
                      <am3d:sz n="1000000" d="1000000"/>
                    </am3d:scale>
                    <am3d:rot ax="2660453" ay="109736" az="107188"/>
                    <am3d:postTrans dx="0" dy="0" dz="0"/>
                  </am3d:trans>
                  <am3d:raster rName="Office3DRenderer" rVer="16.0.8326">
                    <am3d:blip r:embed="rId42"/>
                  </am3d:raster>
                  <am3d:objViewport viewportSz="61845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4" name="3D Model 93" descr="Cypress Tree Medium">
                <a:extLst>
                  <a:ext uri="{FF2B5EF4-FFF2-40B4-BE49-F238E27FC236}">
                    <a16:creationId xmlns:a16="http://schemas.microsoft.com/office/drawing/2014/main" id="{018020E0-3D0C-8D4C-A2CA-6037FCC1F823}"/>
                  </a:ext>
                </a:extLst>
              </p:cNvPr>
              <p:cNvPicPr>
                <a:picLocks noGrp="1" noRot="1" noChangeAspect="1" noMove="1" noResize="1" noEditPoints="1" noAdjustHandles="1" noChangeArrowheads="1" noChangeShapeType="1" noCrop="1"/>
              </p:cNvPicPr>
              <p:nvPr/>
            </p:nvPicPr>
            <p:blipFill>
              <a:blip r:embed="rId42"/>
              <a:stretch>
                <a:fillRect/>
              </a:stretch>
            </p:blipFill>
            <p:spPr>
              <a:xfrm>
                <a:off x="2342346" y="2963841"/>
                <a:ext cx="206151" cy="65662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5" name="3D Model 94" descr="Cypress Tree Medium">
                <a:extLst>
                  <a:ext uri="{FF2B5EF4-FFF2-40B4-BE49-F238E27FC236}">
                    <a16:creationId xmlns:a16="http://schemas.microsoft.com/office/drawing/2014/main" id="{923DDE71-6FFA-5E46-9ED3-9C1EFC9D4D8F}"/>
                  </a:ext>
                </a:extLst>
              </p:cNvPr>
              <p:cNvGraphicFramePr>
                <a:graphicFrameLocks noChangeAspect="1"/>
              </p:cNvGraphicFramePr>
              <p:nvPr>
                <p:extLst>
                  <p:ext uri="{D42A27DB-BD31-4B8C-83A1-F6EECF244321}">
                    <p14:modId xmlns:p14="http://schemas.microsoft.com/office/powerpoint/2010/main" val="2791385642"/>
                  </p:ext>
                </p:extLst>
              </p:nvPr>
            </p:nvGraphicFramePr>
            <p:xfrm>
              <a:off x="1018528" y="3468173"/>
              <a:ext cx="206151" cy="656629"/>
            </p:xfrm>
            <a:graphic>
              <a:graphicData uri="http://schemas.microsoft.com/office/drawing/2017/model3d">
                <am3d:model3d r:embed="rId41">
                  <am3d:spPr>
                    <a:xfrm>
                      <a:off x="0" y="0"/>
                      <a:ext cx="206151" cy="656629"/>
                    </a:xfrm>
                    <a:prstGeom prst="rect">
                      <a:avLst/>
                    </a:prstGeom>
                  </am3d:spPr>
                  <am3d:camera>
                    <am3d:pos x="0" y="0" z="50673022"/>
                    <am3d:up dx="0" dy="36000000" dz="0"/>
                    <am3d:lookAt x="0" y="0" z="0"/>
                    <am3d:perspective fov="2700000"/>
                  </am3d:camera>
                  <am3d:trans>
                    <am3d:meterPerModelUnit n="22998166" d="1000000"/>
                    <am3d:preTrans dx="-295278" dy="-17954448" dz="494136"/>
                    <am3d:scale>
                      <am3d:sx n="1000000" d="1000000"/>
                      <am3d:sy n="1000000" d="1000000"/>
                      <am3d:sz n="1000000" d="1000000"/>
                    </am3d:scale>
                    <am3d:rot ax="2660453" ay="109736" az="107188"/>
                    <am3d:postTrans dx="0" dy="0" dz="0"/>
                  </am3d:trans>
                  <am3d:raster rName="Office3DRenderer" rVer="16.0.8326">
                    <am3d:blip r:embed="rId42"/>
                  </am3d:raster>
                  <am3d:objViewport viewportSz="61845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5" name="3D Model 94" descr="Cypress Tree Medium">
                <a:extLst>
                  <a:ext uri="{FF2B5EF4-FFF2-40B4-BE49-F238E27FC236}">
                    <a16:creationId xmlns:a16="http://schemas.microsoft.com/office/drawing/2014/main" id="{923DDE71-6FFA-5E46-9ED3-9C1EFC9D4D8F}"/>
                  </a:ext>
                </a:extLst>
              </p:cNvPr>
              <p:cNvPicPr>
                <a:picLocks noGrp="1" noRot="1" noChangeAspect="1" noMove="1" noResize="1" noEditPoints="1" noAdjustHandles="1" noChangeArrowheads="1" noChangeShapeType="1" noCrop="1"/>
              </p:cNvPicPr>
              <p:nvPr/>
            </p:nvPicPr>
            <p:blipFill>
              <a:blip r:embed="rId42"/>
              <a:stretch>
                <a:fillRect/>
              </a:stretch>
            </p:blipFill>
            <p:spPr>
              <a:xfrm>
                <a:off x="1018528" y="3468173"/>
                <a:ext cx="206151" cy="65662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7" name="3D Model 96" descr="Residential House">
                <a:extLst>
                  <a:ext uri="{FF2B5EF4-FFF2-40B4-BE49-F238E27FC236}">
                    <a16:creationId xmlns:a16="http://schemas.microsoft.com/office/drawing/2014/main" id="{8D12A652-06EB-CD46-B59D-66059E687496}"/>
                  </a:ext>
                </a:extLst>
              </p:cNvPr>
              <p:cNvGraphicFramePr>
                <a:graphicFrameLocks noChangeAspect="1"/>
              </p:cNvGraphicFramePr>
              <p:nvPr>
                <p:extLst>
                  <p:ext uri="{D42A27DB-BD31-4B8C-83A1-F6EECF244321}">
                    <p14:modId xmlns:p14="http://schemas.microsoft.com/office/powerpoint/2010/main" val="392197078"/>
                  </p:ext>
                </p:extLst>
              </p:nvPr>
            </p:nvGraphicFramePr>
            <p:xfrm>
              <a:off x="4542974" y="2198799"/>
              <a:ext cx="545222" cy="1073581"/>
            </p:xfrm>
            <a:graphic>
              <a:graphicData uri="http://schemas.microsoft.com/office/drawing/2017/model3d">
                <am3d:model3d r:embed="rId43">
                  <am3d:spPr>
                    <a:xfrm>
                      <a:off x="0" y="0"/>
                      <a:ext cx="545222" cy="1073581"/>
                    </a:xfrm>
                    <a:prstGeom prst="rect">
                      <a:avLst/>
                    </a:prstGeom>
                  </am3d:spPr>
                  <am3d:camera>
                    <am3d:pos x="0" y="0" z="68784512"/>
                    <am3d:up dx="0" dy="36000000" dz="0"/>
                    <am3d:lookAt x="0" y="0" z="0"/>
                    <am3d:perspective fov="2700000"/>
                  </am3d:camera>
                  <am3d:trans>
                    <am3d:meterPerModelUnit n="11127080" d="1000000"/>
                    <am3d:preTrans dx="0" dy="-17072913" dz="0"/>
                    <am3d:scale>
                      <am3d:sx n="1000000" d="1000000"/>
                      <am3d:sy n="1000000" d="1000000"/>
                      <am3d:sz n="1000000" d="1000000"/>
                    </am3d:scale>
                    <am3d:rot ax="5368221" ay="-1949708" az="-5340730"/>
                    <am3d:postTrans dx="0" dy="0" dz="0"/>
                  </am3d:trans>
                  <am3d:raster rName="Office3DRenderer" rVer="16.0.8326">
                    <am3d:blip r:embed="rId44"/>
                  </am3d:raster>
                  <am3d:objViewport viewportSz="125199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7" name="3D Model 96" descr="Residential House">
                <a:extLst>
                  <a:ext uri="{FF2B5EF4-FFF2-40B4-BE49-F238E27FC236}">
                    <a16:creationId xmlns:a16="http://schemas.microsoft.com/office/drawing/2014/main" id="{8D12A652-06EB-CD46-B59D-66059E687496}"/>
                  </a:ext>
                </a:extLst>
              </p:cNvPr>
              <p:cNvPicPr>
                <a:picLocks noGrp="1" noRot="1" noChangeAspect="1" noMove="1" noResize="1" noEditPoints="1" noAdjustHandles="1" noChangeArrowheads="1" noChangeShapeType="1" noCrop="1"/>
              </p:cNvPicPr>
              <p:nvPr/>
            </p:nvPicPr>
            <p:blipFill>
              <a:blip r:embed="rId44"/>
              <a:stretch>
                <a:fillRect/>
              </a:stretch>
            </p:blipFill>
            <p:spPr>
              <a:xfrm>
                <a:off x="4542974" y="2198799"/>
                <a:ext cx="545222" cy="10735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8" name="3D Model 97" descr="Early Skyscraper">
                <a:extLst>
                  <a:ext uri="{FF2B5EF4-FFF2-40B4-BE49-F238E27FC236}">
                    <a16:creationId xmlns:a16="http://schemas.microsoft.com/office/drawing/2014/main" id="{BFFDAB89-8502-0143-BA52-BE99B8E98115}"/>
                  </a:ext>
                </a:extLst>
              </p:cNvPr>
              <p:cNvGraphicFramePr>
                <a:graphicFrameLocks noChangeAspect="1"/>
              </p:cNvGraphicFramePr>
              <p:nvPr>
                <p:extLst>
                  <p:ext uri="{D42A27DB-BD31-4B8C-83A1-F6EECF244321}">
                    <p14:modId xmlns:p14="http://schemas.microsoft.com/office/powerpoint/2010/main" val="4138533406"/>
                  </p:ext>
                </p:extLst>
              </p:nvPr>
            </p:nvGraphicFramePr>
            <p:xfrm>
              <a:off x="4384555" y="2950122"/>
              <a:ext cx="985851" cy="1290056"/>
            </p:xfrm>
            <a:graphic>
              <a:graphicData uri="http://schemas.microsoft.com/office/drawing/2017/model3d">
                <am3d:model3d r:embed="rId45">
                  <am3d:spPr>
                    <a:xfrm>
                      <a:off x="0" y="0"/>
                      <a:ext cx="985851" cy="1290056"/>
                    </a:xfrm>
                    <a:prstGeom prst="rect">
                      <a:avLst/>
                    </a:prstGeom>
                  </am3d:spPr>
                  <am3d:camera>
                    <am3d:pos x="0" y="0" z="51063247"/>
                    <am3d:up dx="0" dy="36000000" dz="0"/>
                    <am3d:lookAt x="0" y="0" z="0"/>
                    <am3d:perspective fov="2700000"/>
                  </am3d:camera>
                  <am3d:trans>
                    <am3d:meterPerModelUnit n="19659" d="1000000"/>
                    <am3d:preTrans dx="0" dy="-18000008" dz="-2045814"/>
                    <am3d:scale>
                      <am3d:sx n="1000000" d="1000000"/>
                      <am3d:sy n="1000000" d="1000000"/>
                      <am3d:sz n="1000000" d="1000000"/>
                    </am3d:scale>
                    <am3d:rot ax="5420766" ay="1349826" az="5454165"/>
                    <am3d:postTrans dx="0" dy="0" dz="0"/>
                  </am3d:trans>
                  <am3d:raster rName="Office3DRenderer" rVer="16.0.8326">
                    <am3d:blip r:embed="rId46"/>
                  </am3d:raster>
                  <am3d:objViewport viewportSz="230031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8" name="3D Model 97" descr="Early Skyscraper">
                <a:extLst>
                  <a:ext uri="{FF2B5EF4-FFF2-40B4-BE49-F238E27FC236}">
                    <a16:creationId xmlns:a16="http://schemas.microsoft.com/office/drawing/2014/main" id="{BFFDAB89-8502-0143-BA52-BE99B8E98115}"/>
                  </a:ext>
                </a:extLst>
              </p:cNvPr>
              <p:cNvPicPr>
                <a:picLocks noGrp="1" noRot="1" noChangeAspect="1" noMove="1" noResize="1" noEditPoints="1" noAdjustHandles="1" noChangeArrowheads="1" noChangeShapeType="1" noCrop="1"/>
              </p:cNvPicPr>
              <p:nvPr/>
            </p:nvPicPr>
            <p:blipFill>
              <a:blip r:embed="rId46"/>
              <a:stretch>
                <a:fillRect/>
              </a:stretch>
            </p:blipFill>
            <p:spPr>
              <a:xfrm>
                <a:off x="4384555" y="2950122"/>
                <a:ext cx="985851" cy="129005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9" name="3D Model 98" descr="Residential House">
                <a:extLst>
                  <a:ext uri="{FF2B5EF4-FFF2-40B4-BE49-F238E27FC236}">
                    <a16:creationId xmlns:a16="http://schemas.microsoft.com/office/drawing/2014/main" id="{DA3109EA-AE5F-7F40-A0A8-588A9A3AAE55}"/>
                  </a:ext>
                </a:extLst>
              </p:cNvPr>
              <p:cNvGraphicFramePr>
                <a:graphicFrameLocks noChangeAspect="1"/>
              </p:cNvGraphicFramePr>
              <p:nvPr>
                <p:extLst>
                  <p:ext uri="{D42A27DB-BD31-4B8C-83A1-F6EECF244321}">
                    <p14:modId xmlns:p14="http://schemas.microsoft.com/office/powerpoint/2010/main" val="4006810721"/>
                  </p:ext>
                </p:extLst>
              </p:nvPr>
            </p:nvGraphicFramePr>
            <p:xfrm>
              <a:off x="4551096" y="3615516"/>
              <a:ext cx="545222" cy="1096064"/>
            </p:xfrm>
            <a:graphic>
              <a:graphicData uri="http://schemas.microsoft.com/office/drawing/2017/model3d">
                <am3d:model3d r:embed="rId43">
                  <am3d:spPr>
                    <a:xfrm>
                      <a:off x="0" y="0"/>
                      <a:ext cx="545222" cy="1096064"/>
                    </a:xfrm>
                    <a:prstGeom prst="rect">
                      <a:avLst/>
                    </a:prstGeom>
                  </am3d:spPr>
                  <am3d:camera>
                    <am3d:pos x="0" y="0" z="68784512"/>
                    <am3d:up dx="0" dy="36000000" dz="0"/>
                    <am3d:lookAt x="0" y="0" z="0"/>
                    <am3d:perspective fov="2700000"/>
                  </am3d:camera>
                  <am3d:trans>
                    <am3d:meterPerModelUnit n="11127080" d="1000000"/>
                    <am3d:preTrans dx="0" dy="-17072913" dz="0"/>
                    <am3d:scale>
                      <am3d:sx n="1000000" d="1000000"/>
                      <am3d:sy n="1000000" d="1000000"/>
                      <am3d:sz n="1000000" d="1000000"/>
                    </am3d:scale>
                    <am3d:rot ax="5366144" ay="-2049700" az="-5339590"/>
                    <am3d:postTrans dx="0" dy="0" dz="0"/>
                  </am3d:trans>
                  <am3d:raster rName="Office3DRenderer" rVer="16.0.8326">
                    <am3d:blip r:embed="rId47"/>
                  </am3d:raster>
                  <am3d:objViewport viewportSz="121931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9" name="3D Model 98" descr="Residential House">
                <a:extLst>
                  <a:ext uri="{FF2B5EF4-FFF2-40B4-BE49-F238E27FC236}">
                    <a16:creationId xmlns:a16="http://schemas.microsoft.com/office/drawing/2014/main" id="{DA3109EA-AE5F-7F40-A0A8-588A9A3AAE55}"/>
                  </a:ext>
                </a:extLst>
              </p:cNvPr>
              <p:cNvPicPr>
                <a:picLocks noGrp="1" noRot="1" noChangeAspect="1" noMove="1" noResize="1" noEditPoints="1" noAdjustHandles="1" noChangeArrowheads="1" noChangeShapeType="1" noCrop="1"/>
              </p:cNvPicPr>
              <p:nvPr/>
            </p:nvPicPr>
            <p:blipFill>
              <a:blip r:embed="rId47"/>
              <a:stretch>
                <a:fillRect/>
              </a:stretch>
            </p:blipFill>
            <p:spPr>
              <a:xfrm>
                <a:off x="4551096" y="3615516"/>
                <a:ext cx="545222" cy="1096064"/>
              </a:xfrm>
              <a:prstGeom prst="rect">
                <a:avLst/>
              </a:prstGeom>
            </p:spPr>
          </p:pic>
        </mc:Fallback>
      </mc:AlternateContent>
      <p:grpSp>
        <p:nvGrpSpPr>
          <p:cNvPr id="100" name="TowerB">
            <a:extLst>
              <a:ext uri="{FF2B5EF4-FFF2-40B4-BE49-F238E27FC236}">
                <a16:creationId xmlns:a16="http://schemas.microsoft.com/office/drawing/2014/main" id="{4494BF72-7DA6-EE4B-9238-A300D9D00BCD}"/>
              </a:ext>
            </a:extLst>
          </p:cNvPr>
          <p:cNvGrpSpPr/>
          <p:nvPr/>
        </p:nvGrpSpPr>
        <p:grpSpPr>
          <a:xfrm>
            <a:off x="3940180" y="2625443"/>
            <a:ext cx="104667" cy="445442"/>
            <a:chOff x="937820" y="3991365"/>
            <a:chExt cx="301114" cy="895958"/>
          </a:xfrm>
        </p:grpSpPr>
        <p:cxnSp>
          <p:nvCxnSpPr>
            <p:cNvPr id="101" name="Straight Connector 100">
              <a:extLst>
                <a:ext uri="{FF2B5EF4-FFF2-40B4-BE49-F238E27FC236}">
                  <a16:creationId xmlns:a16="http://schemas.microsoft.com/office/drawing/2014/main" id="{7D997FA2-DD5D-5A4D-B643-E029B147C845}"/>
                </a:ext>
              </a:extLst>
            </p:cNvPr>
            <p:cNvCxnSpPr>
              <a:cxnSpLocks/>
            </p:cNvCxnSpPr>
            <p:nvPr/>
          </p:nvCxnSpPr>
          <p:spPr>
            <a:xfrm flipV="1">
              <a:off x="973939" y="4033881"/>
              <a:ext cx="41260" cy="159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FB7632C-AA60-204A-9C66-2810CCE5086A}"/>
                </a:ext>
              </a:extLst>
            </p:cNvPr>
            <p:cNvCxnSpPr>
              <a:cxnSpLocks/>
            </p:cNvCxnSpPr>
            <p:nvPr/>
          </p:nvCxnSpPr>
          <p:spPr>
            <a:xfrm flipV="1">
              <a:off x="1172612" y="4038905"/>
              <a:ext cx="30287" cy="118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15260ED-F24D-A949-9823-D4935166B5D5}"/>
                </a:ext>
              </a:extLst>
            </p:cNvPr>
            <p:cNvCxnSpPr>
              <a:cxnSpLocks/>
            </p:cNvCxnSpPr>
            <p:nvPr/>
          </p:nvCxnSpPr>
          <p:spPr>
            <a:xfrm flipV="1">
              <a:off x="1172612" y="4260539"/>
              <a:ext cx="30287" cy="118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DD3B9D6-28F7-9643-885B-02D1F6395AD6}"/>
                </a:ext>
              </a:extLst>
            </p:cNvPr>
            <p:cNvCxnSpPr>
              <a:cxnSpLocks/>
            </p:cNvCxnSpPr>
            <p:nvPr/>
          </p:nvCxnSpPr>
          <p:spPr>
            <a:xfrm flipV="1">
              <a:off x="1208645" y="4021175"/>
              <a:ext cx="30287" cy="118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8E209AB2-39E4-C942-BC51-D306061790B4}"/>
                </a:ext>
              </a:extLst>
            </p:cNvPr>
            <p:cNvCxnSpPr>
              <a:cxnSpLocks/>
            </p:cNvCxnSpPr>
            <p:nvPr/>
          </p:nvCxnSpPr>
          <p:spPr>
            <a:xfrm flipV="1">
              <a:off x="1208646" y="4244955"/>
              <a:ext cx="30287" cy="118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428D6FF-DD17-104C-AA59-694E83EC9160}"/>
                </a:ext>
              </a:extLst>
            </p:cNvPr>
            <p:cNvCxnSpPr>
              <a:cxnSpLocks/>
            </p:cNvCxnSpPr>
            <p:nvPr/>
          </p:nvCxnSpPr>
          <p:spPr>
            <a:xfrm flipV="1">
              <a:off x="1009938" y="4021175"/>
              <a:ext cx="30287" cy="118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E87B0BA-87D9-394A-8E3A-EB5ADB64B8BE}"/>
                </a:ext>
              </a:extLst>
            </p:cNvPr>
            <p:cNvCxnSpPr/>
            <p:nvPr/>
          </p:nvCxnSpPr>
          <p:spPr>
            <a:xfrm>
              <a:off x="1004225" y="4037894"/>
              <a:ext cx="198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B406AB1-498C-8344-96F6-B6892815A073}"/>
                </a:ext>
              </a:extLst>
            </p:cNvPr>
            <p:cNvCxnSpPr/>
            <p:nvPr/>
          </p:nvCxnSpPr>
          <p:spPr>
            <a:xfrm flipV="1">
              <a:off x="1200250" y="4039364"/>
              <a:ext cx="0" cy="2226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99C3C2C-B5F7-6348-A919-DFC18108C52F}"/>
                </a:ext>
              </a:extLst>
            </p:cNvPr>
            <p:cNvCxnSpPr/>
            <p:nvPr/>
          </p:nvCxnSpPr>
          <p:spPr>
            <a:xfrm flipV="1">
              <a:off x="1045235" y="4006016"/>
              <a:ext cx="0" cy="318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565A256-28DC-0845-8516-B669AFDF587B}"/>
                </a:ext>
              </a:extLst>
            </p:cNvPr>
            <p:cNvCxnSpPr/>
            <p:nvPr/>
          </p:nvCxnSpPr>
          <p:spPr>
            <a:xfrm flipV="1">
              <a:off x="1149126" y="4006016"/>
              <a:ext cx="0" cy="318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41C8EC0-9F73-5047-B643-C96B0CE00EA6}"/>
                </a:ext>
              </a:extLst>
            </p:cNvPr>
            <p:cNvCxnSpPr/>
            <p:nvPr/>
          </p:nvCxnSpPr>
          <p:spPr>
            <a:xfrm>
              <a:off x="1045235" y="4271056"/>
              <a:ext cx="0" cy="6072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2F127C1-2A65-6E4E-8383-42483C972A71}"/>
                </a:ext>
              </a:extLst>
            </p:cNvPr>
            <p:cNvCxnSpPr/>
            <p:nvPr/>
          </p:nvCxnSpPr>
          <p:spPr>
            <a:xfrm>
              <a:off x="1145481" y="4271056"/>
              <a:ext cx="0" cy="6072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Oval 112">
              <a:extLst>
                <a:ext uri="{FF2B5EF4-FFF2-40B4-BE49-F238E27FC236}">
                  <a16:creationId xmlns:a16="http://schemas.microsoft.com/office/drawing/2014/main" id="{A042F8C9-6EF4-C74D-B131-D9EFE2A08723}"/>
                </a:ext>
              </a:extLst>
            </p:cNvPr>
            <p:cNvSpPr/>
            <p:nvPr/>
          </p:nvSpPr>
          <p:spPr>
            <a:xfrm>
              <a:off x="1046193" y="3995386"/>
              <a:ext cx="100246" cy="18519"/>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4" name="Arc 113">
              <a:extLst>
                <a:ext uri="{FF2B5EF4-FFF2-40B4-BE49-F238E27FC236}">
                  <a16:creationId xmlns:a16="http://schemas.microsoft.com/office/drawing/2014/main" id="{ADC213BE-96E9-5D4C-B932-9A1A5E749E88}"/>
                </a:ext>
              </a:extLst>
            </p:cNvPr>
            <p:cNvSpPr/>
            <p:nvPr/>
          </p:nvSpPr>
          <p:spPr>
            <a:xfrm rot="8331241">
              <a:off x="1028056" y="4809295"/>
              <a:ext cx="141814" cy="78028"/>
            </a:xfrm>
            <a:prstGeom prst="arc">
              <a:avLst>
                <a:gd name="adj1" fmla="val 16033586"/>
                <a:gd name="adj2" fmla="val 2136259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5" name="Straight Connector 114">
              <a:extLst>
                <a:ext uri="{FF2B5EF4-FFF2-40B4-BE49-F238E27FC236}">
                  <a16:creationId xmlns:a16="http://schemas.microsoft.com/office/drawing/2014/main" id="{FE21F38C-96AE-C340-8527-30E7A750AB45}"/>
                </a:ext>
              </a:extLst>
            </p:cNvPr>
            <p:cNvCxnSpPr/>
            <p:nvPr/>
          </p:nvCxnSpPr>
          <p:spPr>
            <a:xfrm flipV="1">
              <a:off x="1211420" y="4034198"/>
              <a:ext cx="0" cy="2226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02A3F68-3160-7046-99EF-74BA617A02C4}"/>
                </a:ext>
              </a:extLst>
            </p:cNvPr>
            <p:cNvCxnSpPr/>
            <p:nvPr/>
          </p:nvCxnSpPr>
          <p:spPr>
            <a:xfrm flipV="1">
              <a:off x="1236743" y="4022310"/>
              <a:ext cx="0" cy="2226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25EB36AA-6750-9F49-BA2F-DC2904750615}"/>
                </a:ext>
              </a:extLst>
            </p:cNvPr>
            <p:cNvCxnSpPr/>
            <p:nvPr/>
          </p:nvCxnSpPr>
          <p:spPr>
            <a:xfrm>
              <a:off x="1012254" y="4031443"/>
              <a:ext cx="30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69AAD83B-EBF2-F643-9293-BDDB730B477A}"/>
                </a:ext>
              </a:extLst>
            </p:cNvPr>
            <p:cNvCxnSpPr>
              <a:cxnSpLocks/>
            </p:cNvCxnSpPr>
            <p:nvPr/>
          </p:nvCxnSpPr>
          <p:spPr>
            <a:xfrm>
              <a:off x="1010188" y="4032263"/>
              <a:ext cx="0" cy="43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3954B9E4-BF0B-0949-BA78-02076BBE696B}"/>
                </a:ext>
              </a:extLst>
            </p:cNvPr>
            <p:cNvCxnSpPr/>
            <p:nvPr/>
          </p:nvCxnSpPr>
          <p:spPr>
            <a:xfrm flipH="1">
              <a:off x="1145482" y="4031443"/>
              <a:ext cx="631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E3A0C5B-09B5-A340-B7A8-98FAF13ECBCF}"/>
                </a:ext>
              </a:extLst>
            </p:cNvPr>
            <p:cNvCxnSpPr/>
            <p:nvPr/>
          </p:nvCxnSpPr>
          <p:spPr>
            <a:xfrm flipH="1">
              <a:off x="1145483" y="4021175"/>
              <a:ext cx="934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8">
              <p14:nvContentPartPr>
                <p14:cNvPr id="121" name="Ink 120">
                  <a:extLst>
                    <a:ext uri="{FF2B5EF4-FFF2-40B4-BE49-F238E27FC236}">
                      <a16:creationId xmlns:a16="http://schemas.microsoft.com/office/drawing/2014/main" id="{A5878D2E-2F91-424A-9EAE-71E82D57300A}"/>
                    </a:ext>
                  </a:extLst>
                </p14:cNvPr>
                <p14:cNvContentPartPr/>
                <p14:nvPr/>
              </p14:nvContentPartPr>
              <p14:xfrm>
                <a:off x="1058198" y="4279599"/>
                <a:ext cx="34668" cy="23624"/>
              </p14:xfrm>
            </p:contentPart>
          </mc:Choice>
          <mc:Fallback xmlns="">
            <p:pic>
              <p:nvPicPr>
                <p:cNvPr id="772" name="Ink 771">
                  <a:extLst>
                    <a:ext uri="{FF2B5EF4-FFF2-40B4-BE49-F238E27FC236}">
                      <a16:creationId xmlns:a16="http://schemas.microsoft.com/office/drawing/2014/main" id="{8774AA1E-EF53-5442-A8A2-8EC3AA32CF7E}"/>
                    </a:ext>
                  </a:extLst>
                </p:cNvPr>
                <p:cNvPicPr/>
                <p:nvPr/>
              </p:nvPicPr>
              <p:blipFill>
                <a:blip r:embed="rId49"/>
                <a:stretch>
                  <a:fillRect/>
                </a:stretch>
              </p:blipFill>
              <p:spPr>
                <a:xfrm>
                  <a:off x="1046642" y="4271618"/>
                  <a:ext cx="57318" cy="39267"/>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22" name="Ink 121">
                  <a:extLst>
                    <a:ext uri="{FF2B5EF4-FFF2-40B4-BE49-F238E27FC236}">
                      <a16:creationId xmlns:a16="http://schemas.microsoft.com/office/drawing/2014/main" id="{4E41646D-C688-F249-84ED-89EB0CD935E4}"/>
                    </a:ext>
                  </a:extLst>
                </p14:cNvPr>
                <p14:cNvContentPartPr/>
                <p14:nvPr/>
              </p14:nvContentPartPr>
              <p14:xfrm>
                <a:off x="1060036" y="4002742"/>
                <a:ext cx="75376" cy="31206"/>
              </p14:xfrm>
            </p:contentPart>
          </mc:Choice>
          <mc:Fallback xmlns="">
            <p:pic>
              <p:nvPicPr>
                <p:cNvPr id="773" name="Ink 772">
                  <a:extLst>
                    <a:ext uri="{FF2B5EF4-FFF2-40B4-BE49-F238E27FC236}">
                      <a16:creationId xmlns:a16="http://schemas.microsoft.com/office/drawing/2014/main" id="{FAB8ACC8-47AF-1D4D-BFA5-5BE590A1513B}"/>
                    </a:ext>
                  </a:extLst>
                </p:cNvPr>
                <p:cNvPicPr/>
                <p:nvPr/>
              </p:nvPicPr>
              <p:blipFill>
                <a:blip r:embed="rId51"/>
                <a:stretch>
                  <a:fillRect/>
                </a:stretch>
              </p:blipFill>
              <p:spPr>
                <a:xfrm>
                  <a:off x="1054554" y="3998921"/>
                  <a:ext cx="86340" cy="38848"/>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23" name="Ink 122">
                  <a:extLst>
                    <a:ext uri="{FF2B5EF4-FFF2-40B4-BE49-F238E27FC236}">
                      <a16:creationId xmlns:a16="http://schemas.microsoft.com/office/drawing/2014/main" id="{4B89A99C-E7F9-C94F-A4AD-3CD21AFFD7C7}"/>
                    </a:ext>
                  </a:extLst>
                </p14:cNvPr>
                <p14:cNvContentPartPr/>
                <p14:nvPr/>
              </p14:nvContentPartPr>
              <p14:xfrm>
                <a:off x="1056622" y="4017324"/>
                <a:ext cx="47274" cy="17061"/>
              </p14:xfrm>
            </p:contentPart>
          </mc:Choice>
          <mc:Fallback xmlns="">
            <p:pic>
              <p:nvPicPr>
                <p:cNvPr id="774" name="Ink 773">
                  <a:extLst>
                    <a:ext uri="{FF2B5EF4-FFF2-40B4-BE49-F238E27FC236}">
                      <a16:creationId xmlns:a16="http://schemas.microsoft.com/office/drawing/2014/main" id="{654198B8-3801-584E-8E94-F0B6C836305C}"/>
                    </a:ext>
                  </a:extLst>
                </p:cNvPr>
                <p:cNvPicPr/>
                <p:nvPr/>
              </p:nvPicPr>
              <p:blipFill>
                <a:blip r:embed="rId53"/>
                <a:stretch>
                  <a:fillRect/>
                </a:stretch>
              </p:blipFill>
              <p:spPr>
                <a:xfrm>
                  <a:off x="1051114" y="4013533"/>
                  <a:ext cx="58289" cy="24644"/>
                </a:xfrm>
                <a:prstGeom prst="rect">
                  <a:avLst/>
                </a:prstGeom>
              </p:spPr>
            </p:pic>
          </mc:Fallback>
        </mc:AlternateContent>
        <p:grpSp>
          <p:nvGrpSpPr>
            <p:cNvPr id="124" name="Group 123">
              <a:extLst>
                <a:ext uri="{FF2B5EF4-FFF2-40B4-BE49-F238E27FC236}">
                  <a16:creationId xmlns:a16="http://schemas.microsoft.com/office/drawing/2014/main" id="{78316B26-5AB5-5240-9BF9-4F84ECCA0643}"/>
                </a:ext>
              </a:extLst>
            </p:cNvPr>
            <p:cNvGrpSpPr/>
            <p:nvPr/>
          </p:nvGrpSpPr>
          <p:grpSpPr>
            <a:xfrm>
              <a:off x="1040601" y="4291703"/>
              <a:ext cx="112408" cy="587735"/>
              <a:chOff x="2910790" y="1499760"/>
              <a:chExt cx="154080" cy="1450955"/>
            </a:xfrm>
          </p:grpSpPr>
          <mc:AlternateContent xmlns:mc="http://schemas.openxmlformats.org/markup-compatibility/2006" xmlns:p14="http://schemas.microsoft.com/office/powerpoint/2010/main">
            <mc:Choice Requires="p14">
              <p:contentPart p14:bwMode="auto" r:id="rId54">
                <p14:nvContentPartPr>
                  <p14:cNvPr id="179" name="Ink 178">
                    <a:extLst>
                      <a:ext uri="{FF2B5EF4-FFF2-40B4-BE49-F238E27FC236}">
                        <a16:creationId xmlns:a16="http://schemas.microsoft.com/office/drawing/2014/main" id="{49D2E1F4-1E1A-4347-96F1-61C051340AE5}"/>
                      </a:ext>
                    </a:extLst>
                  </p14:cNvPr>
                  <p14:cNvContentPartPr/>
                  <p14:nvPr/>
                </p14:nvContentPartPr>
                <p14:xfrm>
                  <a:off x="2970910" y="1499760"/>
                  <a:ext cx="39600" cy="1388880"/>
                </p14:xfrm>
              </p:contentPart>
            </mc:Choice>
            <mc:Fallback xmlns="">
              <p:pic>
                <p:nvPicPr>
                  <p:cNvPr id="43" name="Ink 42">
                    <a:extLst>
                      <a:ext uri="{FF2B5EF4-FFF2-40B4-BE49-F238E27FC236}">
                        <a16:creationId xmlns:a16="http://schemas.microsoft.com/office/drawing/2014/main" id="{57E9F717-30D7-1344-ADF8-513085BECDCA}"/>
                      </a:ext>
                    </a:extLst>
                  </p:cNvPr>
                  <p:cNvPicPr/>
                  <p:nvPr/>
                </p:nvPicPr>
                <p:blipFill>
                  <a:blip r:embed="rId55"/>
                  <a:stretch>
                    <a:fillRect/>
                  </a:stretch>
                </p:blipFill>
                <p:spPr>
                  <a:xfrm>
                    <a:off x="2934910" y="1464120"/>
                    <a:ext cx="111240" cy="14605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80" name="Ink 179">
                    <a:extLst>
                      <a:ext uri="{FF2B5EF4-FFF2-40B4-BE49-F238E27FC236}">
                        <a16:creationId xmlns:a16="http://schemas.microsoft.com/office/drawing/2014/main" id="{5D405861-57D8-F844-805F-D0F3FDC754DA}"/>
                      </a:ext>
                    </a:extLst>
                  </p14:cNvPr>
                  <p14:cNvContentPartPr/>
                  <p14:nvPr/>
                </p14:nvContentPartPr>
                <p14:xfrm>
                  <a:off x="2988550" y="2870075"/>
                  <a:ext cx="360" cy="360"/>
                </p14:xfrm>
              </p:contentPart>
            </mc:Choice>
            <mc:Fallback xmlns="">
              <p:pic>
                <p:nvPicPr>
                  <p:cNvPr id="45" name="Ink 44">
                    <a:extLst>
                      <a:ext uri="{FF2B5EF4-FFF2-40B4-BE49-F238E27FC236}">
                        <a16:creationId xmlns:a16="http://schemas.microsoft.com/office/drawing/2014/main" id="{4E80696D-8906-FF42-B68B-3FDA80C73C87}"/>
                      </a:ext>
                    </a:extLst>
                  </p:cNvPr>
                  <p:cNvPicPr/>
                  <p:nvPr/>
                </p:nvPicPr>
                <p:blipFill>
                  <a:blip r:embed="rId57"/>
                  <a:stretch>
                    <a:fillRect/>
                  </a:stretch>
                </p:blipFill>
                <p:spPr>
                  <a:xfrm>
                    <a:off x="2952550" y="283407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81" name="Ink 180">
                    <a:extLst>
                      <a:ext uri="{FF2B5EF4-FFF2-40B4-BE49-F238E27FC236}">
                        <a16:creationId xmlns:a16="http://schemas.microsoft.com/office/drawing/2014/main" id="{16EE7F09-7B25-CB41-ADFD-DE6488F99335}"/>
                      </a:ext>
                    </a:extLst>
                  </p14:cNvPr>
                  <p14:cNvContentPartPr/>
                  <p14:nvPr/>
                </p14:nvContentPartPr>
                <p14:xfrm>
                  <a:off x="2971630" y="2883755"/>
                  <a:ext cx="360" cy="360"/>
                </p14:xfrm>
              </p:contentPart>
            </mc:Choice>
            <mc:Fallback xmlns="">
              <p:pic>
                <p:nvPicPr>
                  <p:cNvPr id="49" name="Ink 48">
                    <a:extLst>
                      <a:ext uri="{FF2B5EF4-FFF2-40B4-BE49-F238E27FC236}">
                        <a16:creationId xmlns:a16="http://schemas.microsoft.com/office/drawing/2014/main" id="{FC49C4F4-A69F-E34C-95AF-5C1EBDB5D750}"/>
                      </a:ext>
                    </a:extLst>
                  </p:cNvPr>
                  <p:cNvPicPr/>
                  <p:nvPr/>
                </p:nvPicPr>
                <p:blipFill>
                  <a:blip r:embed="rId57"/>
                  <a:stretch>
                    <a:fillRect/>
                  </a:stretch>
                </p:blipFill>
                <p:spPr>
                  <a:xfrm>
                    <a:off x="2935990" y="284811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82" name="Ink 181">
                    <a:extLst>
                      <a:ext uri="{FF2B5EF4-FFF2-40B4-BE49-F238E27FC236}">
                        <a16:creationId xmlns:a16="http://schemas.microsoft.com/office/drawing/2014/main" id="{0C363FFA-3181-CB4F-B9D9-1A52733AD6EF}"/>
                      </a:ext>
                    </a:extLst>
                  </p14:cNvPr>
                  <p14:cNvContentPartPr/>
                  <p14:nvPr/>
                </p14:nvContentPartPr>
                <p14:xfrm>
                  <a:off x="2962270" y="2893835"/>
                  <a:ext cx="360" cy="360"/>
                </p14:xfrm>
              </p:contentPart>
            </mc:Choice>
            <mc:Fallback xmlns="">
              <p:pic>
                <p:nvPicPr>
                  <p:cNvPr id="101" name="Ink 100">
                    <a:extLst>
                      <a:ext uri="{FF2B5EF4-FFF2-40B4-BE49-F238E27FC236}">
                        <a16:creationId xmlns:a16="http://schemas.microsoft.com/office/drawing/2014/main" id="{D7F3FC02-E8B0-3E48-8832-0636873F673C}"/>
                      </a:ext>
                    </a:extLst>
                  </p:cNvPr>
                  <p:cNvPicPr/>
                  <p:nvPr/>
                </p:nvPicPr>
                <p:blipFill>
                  <a:blip r:embed="rId57"/>
                  <a:stretch>
                    <a:fillRect/>
                  </a:stretch>
                </p:blipFill>
                <p:spPr>
                  <a:xfrm>
                    <a:off x="2926630" y="285819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83" name="Ink 182">
                    <a:extLst>
                      <a:ext uri="{FF2B5EF4-FFF2-40B4-BE49-F238E27FC236}">
                        <a16:creationId xmlns:a16="http://schemas.microsoft.com/office/drawing/2014/main" id="{BCC62FD9-E160-DB4D-93B9-9F61D95693E8}"/>
                      </a:ext>
                    </a:extLst>
                  </p14:cNvPr>
                  <p14:cNvContentPartPr/>
                  <p14:nvPr/>
                </p14:nvContentPartPr>
                <p14:xfrm>
                  <a:off x="2965510" y="2894195"/>
                  <a:ext cx="360" cy="360"/>
                </p14:xfrm>
              </p:contentPart>
            </mc:Choice>
            <mc:Fallback xmlns="">
              <p:pic>
                <p:nvPicPr>
                  <p:cNvPr id="103" name="Ink 102">
                    <a:extLst>
                      <a:ext uri="{FF2B5EF4-FFF2-40B4-BE49-F238E27FC236}">
                        <a16:creationId xmlns:a16="http://schemas.microsoft.com/office/drawing/2014/main" id="{8717863B-81EE-D943-9FFE-31A0D5351E60}"/>
                      </a:ext>
                    </a:extLst>
                  </p:cNvPr>
                  <p:cNvPicPr/>
                  <p:nvPr/>
                </p:nvPicPr>
                <p:blipFill>
                  <a:blip r:embed="rId57"/>
                  <a:stretch>
                    <a:fillRect/>
                  </a:stretch>
                </p:blipFill>
                <p:spPr>
                  <a:xfrm>
                    <a:off x="2929870" y="285819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84" name="Ink 183">
                    <a:extLst>
                      <a:ext uri="{FF2B5EF4-FFF2-40B4-BE49-F238E27FC236}">
                        <a16:creationId xmlns:a16="http://schemas.microsoft.com/office/drawing/2014/main" id="{CB6A55EF-1D9B-7D44-BD71-E6466CE9CB3A}"/>
                      </a:ext>
                    </a:extLst>
                  </p14:cNvPr>
                  <p14:cNvContentPartPr/>
                  <p14:nvPr/>
                </p14:nvContentPartPr>
                <p14:xfrm>
                  <a:off x="2971990" y="2897075"/>
                  <a:ext cx="360" cy="360"/>
                </p14:xfrm>
              </p:contentPart>
            </mc:Choice>
            <mc:Fallback xmlns="">
              <p:pic>
                <p:nvPicPr>
                  <p:cNvPr id="105" name="Ink 104">
                    <a:extLst>
                      <a:ext uri="{FF2B5EF4-FFF2-40B4-BE49-F238E27FC236}">
                        <a16:creationId xmlns:a16="http://schemas.microsoft.com/office/drawing/2014/main" id="{68CBC8F5-5758-1045-8E30-794E647D20CF}"/>
                      </a:ext>
                    </a:extLst>
                  </p:cNvPr>
                  <p:cNvPicPr/>
                  <p:nvPr/>
                </p:nvPicPr>
                <p:blipFill>
                  <a:blip r:embed="rId57"/>
                  <a:stretch>
                    <a:fillRect/>
                  </a:stretch>
                </p:blipFill>
                <p:spPr>
                  <a:xfrm>
                    <a:off x="2935990" y="286107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85" name="Ink 184">
                    <a:extLst>
                      <a:ext uri="{FF2B5EF4-FFF2-40B4-BE49-F238E27FC236}">
                        <a16:creationId xmlns:a16="http://schemas.microsoft.com/office/drawing/2014/main" id="{C79F64B6-F696-A54F-9A77-1AAB39A46049}"/>
                      </a:ext>
                    </a:extLst>
                  </p14:cNvPr>
                  <p14:cNvContentPartPr/>
                  <p14:nvPr/>
                </p14:nvContentPartPr>
                <p14:xfrm>
                  <a:off x="2975950" y="2904275"/>
                  <a:ext cx="360" cy="360"/>
                </p14:xfrm>
              </p:contentPart>
            </mc:Choice>
            <mc:Fallback xmlns="">
              <p:pic>
                <p:nvPicPr>
                  <p:cNvPr id="107" name="Ink 106">
                    <a:extLst>
                      <a:ext uri="{FF2B5EF4-FFF2-40B4-BE49-F238E27FC236}">
                        <a16:creationId xmlns:a16="http://schemas.microsoft.com/office/drawing/2014/main" id="{A4A1F207-FEA2-FD41-90C6-E4A545314AD5}"/>
                      </a:ext>
                    </a:extLst>
                  </p:cNvPr>
                  <p:cNvPicPr/>
                  <p:nvPr/>
                </p:nvPicPr>
                <p:blipFill>
                  <a:blip r:embed="rId57"/>
                  <a:stretch>
                    <a:fillRect/>
                  </a:stretch>
                </p:blipFill>
                <p:spPr>
                  <a:xfrm>
                    <a:off x="2939950" y="286863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86" name="Ink 185">
                    <a:extLst>
                      <a:ext uri="{FF2B5EF4-FFF2-40B4-BE49-F238E27FC236}">
                        <a16:creationId xmlns:a16="http://schemas.microsoft.com/office/drawing/2014/main" id="{16E7F5A7-36F4-954A-9471-E6BDE8170252}"/>
                      </a:ext>
                    </a:extLst>
                  </p14:cNvPr>
                  <p14:cNvContentPartPr/>
                  <p14:nvPr/>
                </p14:nvContentPartPr>
                <p14:xfrm>
                  <a:off x="3031390" y="2887355"/>
                  <a:ext cx="360" cy="360"/>
                </p14:xfrm>
              </p:contentPart>
            </mc:Choice>
            <mc:Fallback xmlns="">
              <p:pic>
                <p:nvPicPr>
                  <p:cNvPr id="109" name="Ink 108">
                    <a:extLst>
                      <a:ext uri="{FF2B5EF4-FFF2-40B4-BE49-F238E27FC236}">
                        <a16:creationId xmlns:a16="http://schemas.microsoft.com/office/drawing/2014/main" id="{C9AB8E52-8874-3A4B-B8B1-0E123110159E}"/>
                      </a:ext>
                    </a:extLst>
                  </p:cNvPr>
                  <p:cNvPicPr/>
                  <p:nvPr/>
                </p:nvPicPr>
                <p:blipFill>
                  <a:blip r:embed="rId57"/>
                  <a:stretch>
                    <a:fillRect/>
                  </a:stretch>
                </p:blipFill>
                <p:spPr>
                  <a:xfrm>
                    <a:off x="2995390" y="285171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87" name="Ink 186">
                    <a:extLst>
                      <a:ext uri="{FF2B5EF4-FFF2-40B4-BE49-F238E27FC236}">
                        <a16:creationId xmlns:a16="http://schemas.microsoft.com/office/drawing/2014/main" id="{69E1A83E-8A14-C54C-B8F9-80FA57C04D13}"/>
                      </a:ext>
                    </a:extLst>
                  </p14:cNvPr>
                  <p14:cNvContentPartPr/>
                  <p14:nvPr/>
                </p14:nvContentPartPr>
                <p14:xfrm>
                  <a:off x="3026710" y="2890595"/>
                  <a:ext cx="360" cy="360"/>
                </p14:xfrm>
              </p:contentPart>
            </mc:Choice>
            <mc:Fallback xmlns="">
              <p:pic>
                <p:nvPicPr>
                  <p:cNvPr id="110" name="Ink 109">
                    <a:extLst>
                      <a:ext uri="{FF2B5EF4-FFF2-40B4-BE49-F238E27FC236}">
                        <a16:creationId xmlns:a16="http://schemas.microsoft.com/office/drawing/2014/main" id="{8BB774A1-C3B7-3D48-BD39-0AE489A27617}"/>
                      </a:ext>
                    </a:extLst>
                  </p:cNvPr>
                  <p:cNvPicPr/>
                  <p:nvPr/>
                </p:nvPicPr>
                <p:blipFill>
                  <a:blip r:embed="rId57"/>
                  <a:stretch>
                    <a:fillRect/>
                  </a:stretch>
                </p:blipFill>
                <p:spPr>
                  <a:xfrm>
                    <a:off x="2991070" y="285495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88" name="Ink 187">
                    <a:extLst>
                      <a:ext uri="{FF2B5EF4-FFF2-40B4-BE49-F238E27FC236}">
                        <a16:creationId xmlns:a16="http://schemas.microsoft.com/office/drawing/2014/main" id="{78F74674-0C98-6F44-AE05-977034ECC869}"/>
                      </a:ext>
                    </a:extLst>
                  </p14:cNvPr>
                  <p14:cNvContentPartPr/>
                  <p14:nvPr/>
                </p14:nvContentPartPr>
                <p14:xfrm>
                  <a:off x="3025630" y="2890955"/>
                  <a:ext cx="360" cy="360"/>
                </p14:xfrm>
              </p:contentPart>
            </mc:Choice>
            <mc:Fallback xmlns="">
              <p:pic>
                <p:nvPicPr>
                  <p:cNvPr id="112" name="Ink 111">
                    <a:extLst>
                      <a:ext uri="{FF2B5EF4-FFF2-40B4-BE49-F238E27FC236}">
                        <a16:creationId xmlns:a16="http://schemas.microsoft.com/office/drawing/2014/main" id="{40A85CD2-9B54-BB4A-95F6-6BF7C008A6AF}"/>
                      </a:ext>
                    </a:extLst>
                  </p:cNvPr>
                  <p:cNvPicPr/>
                  <p:nvPr/>
                </p:nvPicPr>
                <p:blipFill>
                  <a:blip r:embed="rId57"/>
                  <a:stretch>
                    <a:fillRect/>
                  </a:stretch>
                </p:blipFill>
                <p:spPr>
                  <a:xfrm>
                    <a:off x="2989630" y="285531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89" name="Ink 188">
                    <a:extLst>
                      <a:ext uri="{FF2B5EF4-FFF2-40B4-BE49-F238E27FC236}">
                        <a16:creationId xmlns:a16="http://schemas.microsoft.com/office/drawing/2014/main" id="{CBB5F568-1AA7-F846-8805-E861BBF0F94F}"/>
                      </a:ext>
                    </a:extLst>
                  </p14:cNvPr>
                  <p14:cNvContentPartPr/>
                  <p14:nvPr/>
                </p14:nvContentPartPr>
                <p14:xfrm>
                  <a:off x="3017350" y="2892395"/>
                  <a:ext cx="360" cy="360"/>
                </p14:xfrm>
              </p:contentPart>
            </mc:Choice>
            <mc:Fallback xmlns="">
              <p:pic>
                <p:nvPicPr>
                  <p:cNvPr id="114" name="Ink 113">
                    <a:extLst>
                      <a:ext uri="{FF2B5EF4-FFF2-40B4-BE49-F238E27FC236}">
                        <a16:creationId xmlns:a16="http://schemas.microsoft.com/office/drawing/2014/main" id="{3653A96D-14EC-3E49-BAD3-0414943E711C}"/>
                      </a:ext>
                    </a:extLst>
                  </p:cNvPr>
                  <p:cNvPicPr/>
                  <p:nvPr/>
                </p:nvPicPr>
                <p:blipFill>
                  <a:blip r:embed="rId57"/>
                  <a:stretch>
                    <a:fillRect/>
                  </a:stretch>
                </p:blipFill>
                <p:spPr>
                  <a:xfrm>
                    <a:off x="2981710" y="285675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90" name="Ink 189">
                    <a:extLst>
                      <a:ext uri="{FF2B5EF4-FFF2-40B4-BE49-F238E27FC236}">
                        <a16:creationId xmlns:a16="http://schemas.microsoft.com/office/drawing/2014/main" id="{E3E9233D-2FB7-AB4B-A9DB-5882FD97DB37}"/>
                      </a:ext>
                    </a:extLst>
                  </p14:cNvPr>
                  <p14:cNvContentPartPr/>
                  <p14:nvPr/>
                </p14:nvContentPartPr>
                <p14:xfrm>
                  <a:off x="2990710" y="2889155"/>
                  <a:ext cx="360" cy="360"/>
                </p14:xfrm>
              </p:contentPart>
            </mc:Choice>
            <mc:Fallback xmlns="">
              <p:pic>
                <p:nvPicPr>
                  <p:cNvPr id="116" name="Ink 115">
                    <a:extLst>
                      <a:ext uri="{FF2B5EF4-FFF2-40B4-BE49-F238E27FC236}">
                        <a16:creationId xmlns:a16="http://schemas.microsoft.com/office/drawing/2014/main" id="{3C4D8655-F489-F644-BF59-CA13F9D4C6F7}"/>
                      </a:ext>
                    </a:extLst>
                  </p:cNvPr>
                  <p:cNvPicPr/>
                  <p:nvPr/>
                </p:nvPicPr>
                <p:blipFill>
                  <a:blip r:embed="rId57"/>
                  <a:stretch>
                    <a:fillRect/>
                  </a:stretch>
                </p:blipFill>
                <p:spPr>
                  <a:xfrm>
                    <a:off x="2955070" y="285351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91" name="Ink 190">
                    <a:extLst>
                      <a:ext uri="{FF2B5EF4-FFF2-40B4-BE49-F238E27FC236}">
                        <a16:creationId xmlns:a16="http://schemas.microsoft.com/office/drawing/2014/main" id="{3ADCEB60-38AC-CD44-97A0-885F9EFEC3E8}"/>
                      </a:ext>
                    </a:extLst>
                  </p14:cNvPr>
                  <p14:cNvContentPartPr/>
                  <p14:nvPr/>
                </p14:nvContentPartPr>
                <p14:xfrm>
                  <a:off x="3054070" y="2944235"/>
                  <a:ext cx="3600" cy="720"/>
                </p14:xfrm>
              </p:contentPart>
            </mc:Choice>
            <mc:Fallback xmlns="">
              <p:pic>
                <p:nvPicPr>
                  <p:cNvPr id="124" name="Ink 123">
                    <a:extLst>
                      <a:ext uri="{FF2B5EF4-FFF2-40B4-BE49-F238E27FC236}">
                        <a16:creationId xmlns:a16="http://schemas.microsoft.com/office/drawing/2014/main" id="{BAB80212-BEE7-244F-A131-B218E700195F}"/>
                      </a:ext>
                    </a:extLst>
                  </p:cNvPr>
                  <p:cNvPicPr/>
                  <p:nvPr/>
                </p:nvPicPr>
                <p:blipFill>
                  <a:blip r:embed="rId69"/>
                  <a:stretch>
                    <a:fillRect/>
                  </a:stretch>
                </p:blipFill>
                <p:spPr>
                  <a:xfrm>
                    <a:off x="3049750" y="2939915"/>
                    <a:ext cx="12240" cy="93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92" name="Ink 191">
                    <a:extLst>
                      <a:ext uri="{FF2B5EF4-FFF2-40B4-BE49-F238E27FC236}">
                        <a16:creationId xmlns:a16="http://schemas.microsoft.com/office/drawing/2014/main" id="{22EFE118-A3D9-6549-BCEC-5EB3EEE0C28A}"/>
                      </a:ext>
                    </a:extLst>
                  </p14:cNvPr>
                  <p14:cNvContentPartPr/>
                  <p14:nvPr/>
                </p14:nvContentPartPr>
                <p14:xfrm>
                  <a:off x="3057310" y="2944235"/>
                  <a:ext cx="360" cy="360"/>
                </p14:xfrm>
              </p:contentPart>
            </mc:Choice>
            <mc:Fallback xmlns="">
              <p:pic>
                <p:nvPicPr>
                  <p:cNvPr id="127" name="Ink 126">
                    <a:extLst>
                      <a:ext uri="{FF2B5EF4-FFF2-40B4-BE49-F238E27FC236}">
                        <a16:creationId xmlns:a16="http://schemas.microsoft.com/office/drawing/2014/main" id="{0E608E8B-62CB-1E4A-9204-EAC3448BE45A}"/>
                      </a:ext>
                    </a:extLst>
                  </p:cNvPr>
                  <p:cNvPicPr/>
                  <p:nvPr/>
                </p:nvPicPr>
                <p:blipFill>
                  <a:blip r:embed="rId69"/>
                  <a:stretch>
                    <a:fillRect/>
                  </a:stretch>
                </p:blipFill>
                <p:spPr>
                  <a:xfrm>
                    <a:off x="3052990" y="293991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93" name="Ink 192">
                    <a:extLst>
                      <a:ext uri="{FF2B5EF4-FFF2-40B4-BE49-F238E27FC236}">
                        <a16:creationId xmlns:a16="http://schemas.microsoft.com/office/drawing/2014/main" id="{F4F6D5E1-8440-E547-838D-A8904481F182}"/>
                      </a:ext>
                    </a:extLst>
                  </p14:cNvPr>
                  <p14:cNvContentPartPr/>
                  <p14:nvPr/>
                </p14:nvContentPartPr>
                <p14:xfrm>
                  <a:off x="3057670" y="2945675"/>
                  <a:ext cx="360" cy="360"/>
                </p14:xfrm>
              </p:contentPart>
            </mc:Choice>
            <mc:Fallback xmlns="">
              <p:pic>
                <p:nvPicPr>
                  <p:cNvPr id="128" name="Ink 127">
                    <a:extLst>
                      <a:ext uri="{FF2B5EF4-FFF2-40B4-BE49-F238E27FC236}">
                        <a16:creationId xmlns:a16="http://schemas.microsoft.com/office/drawing/2014/main" id="{1F3B8DDF-A951-744B-9317-5EEAC3DEFA21}"/>
                      </a:ext>
                    </a:extLst>
                  </p:cNvPr>
                  <p:cNvPicPr/>
                  <p:nvPr/>
                </p:nvPicPr>
                <p:blipFill>
                  <a:blip r:embed="rId69"/>
                  <a:stretch>
                    <a:fillRect/>
                  </a:stretch>
                </p:blipFill>
                <p:spPr>
                  <a:xfrm>
                    <a:off x="3053350" y="294135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94" name="Ink 193">
                    <a:extLst>
                      <a:ext uri="{FF2B5EF4-FFF2-40B4-BE49-F238E27FC236}">
                        <a16:creationId xmlns:a16="http://schemas.microsoft.com/office/drawing/2014/main" id="{6012AD46-D1E4-A647-97DA-68C7362016C9}"/>
                      </a:ext>
                    </a:extLst>
                  </p14:cNvPr>
                  <p14:cNvContentPartPr/>
                  <p14:nvPr/>
                </p14:nvContentPartPr>
                <p14:xfrm>
                  <a:off x="3061270" y="2947475"/>
                  <a:ext cx="360" cy="360"/>
                </p14:xfrm>
              </p:contentPart>
            </mc:Choice>
            <mc:Fallback xmlns="">
              <p:pic>
                <p:nvPicPr>
                  <p:cNvPr id="130" name="Ink 129">
                    <a:extLst>
                      <a:ext uri="{FF2B5EF4-FFF2-40B4-BE49-F238E27FC236}">
                        <a16:creationId xmlns:a16="http://schemas.microsoft.com/office/drawing/2014/main" id="{73E08BFE-A986-9345-89E4-DD0C079FF846}"/>
                      </a:ext>
                    </a:extLst>
                  </p:cNvPr>
                  <p:cNvPicPr/>
                  <p:nvPr/>
                </p:nvPicPr>
                <p:blipFill>
                  <a:blip r:embed="rId69"/>
                  <a:stretch>
                    <a:fillRect/>
                  </a:stretch>
                </p:blipFill>
                <p:spPr>
                  <a:xfrm>
                    <a:off x="3056950" y="294315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95" name="Ink 194">
                    <a:extLst>
                      <a:ext uri="{FF2B5EF4-FFF2-40B4-BE49-F238E27FC236}">
                        <a16:creationId xmlns:a16="http://schemas.microsoft.com/office/drawing/2014/main" id="{77AAA9E7-4285-8147-B852-F56359BE526D}"/>
                      </a:ext>
                    </a:extLst>
                  </p14:cNvPr>
                  <p14:cNvContentPartPr/>
                  <p14:nvPr/>
                </p14:nvContentPartPr>
                <p14:xfrm>
                  <a:off x="3060550" y="2948555"/>
                  <a:ext cx="360" cy="360"/>
                </p14:xfrm>
              </p:contentPart>
            </mc:Choice>
            <mc:Fallback xmlns="">
              <p:pic>
                <p:nvPicPr>
                  <p:cNvPr id="133" name="Ink 132">
                    <a:extLst>
                      <a:ext uri="{FF2B5EF4-FFF2-40B4-BE49-F238E27FC236}">
                        <a16:creationId xmlns:a16="http://schemas.microsoft.com/office/drawing/2014/main" id="{6735CAC5-FE2D-1649-B588-6940163315B1}"/>
                      </a:ext>
                    </a:extLst>
                  </p:cNvPr>
                  <p:cNvPicPr/>
                  <p:nvPr/>
                </p:nvPicPr>
                <p:blipFill>
                  <a:blip r:embed="rId69"/>
                  <a:stretch>
                    <a:fillRect/>
                  </a:stretch>
                </p:blipFill>
                <p:spPr>
                  <a:xfrm>
                    <a:off x="3056230" y="294423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96" name="Ink 195">
                    <a:extLst>
                      <a:ext uri="{FF2B5EF4-FFF2-40B4-BE49-F238E27FC236}">
                        <a16:creationId xmlns:a16="http://schemas.microsoft.com/office/drawing/2014/main" id="{46F2B863-B214-424A-8F03-86B66C54DBAA}"/>
                      </a:ext>
                    </a:extLst>
                  </p14:cNvPr>
                  <p14:cNvContentPartPr/>
                  <p14:nvPr/>
                </p14:nvContentPartPr>
                <p14:xfrm>
                  <a:off x="3061630" y="2949635"/>
                  <a:ext cx="360" cy="360"/>
                </p14:xfrm>
              </p:contentPart>
            </mc:Choice>
            <mc:Fallback xmlns="">
              <p:pic>
                <p:nvPicPr>
                  <p:cNvPr id="135" name="Ink 134">
                    <a:extLst>
                      <a:ext uri="{FF2B5EF4-FFF2-40B4-BE49-F238E27FC236}">
                        <a16:creationId xmlns:a16="http://schemas.microsoft.com/office/drawing/2014/main" id="{00CF2A8A-5676-1041-B4F0-C6AECE401BD9}"/>
                      </a:ext>
                    </a:extLst>
                  </p:cNvPr>
                  <p:cNvPicPr/>
                  <p:nvPr/>
                </p:nvPicPr>
                <p:blipFill>
                  <a:blip r:embed="rId69"/>
                  <a:stretch>
                    <a:fillRect/>
                  </a:stretch>
                </p:blipFill>
                <p:spPr>
                  <a:xfrm>
                    <a:off x="3057310" y="294531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97" name="Ink 196">
                    <a:extLst>
                      <a:ext uri="{FF2B5EF4-FFF2-40B4-BE49-F238E27FC236}">
                        <a16:creationId xmlns:a16="http://schemas.microsoft.com/office/drawing/2014/main" id="{25C71CAE-6033-D24E-A62C-C0633F95CC52}"/>
                      </a:ext>
                    </a:extLst>
                  </p14:cNvPr>
                  <p14:cNvContentPartPr/>
                  <p14:nvPr/>
                </p14:nvContentPartPr>
                <p14:xfrm>
                  <a:off x="3062710" y="2948195"/>
                  <a:ext cx="360" cy="360"/>
                </p14:xfrm>
              </p:contentPart>
            </mc:Choice>
            <mc:Fallback xmlns="">
              <p:pic>
                <p:nvPicPr>
                  <p:cNvPr id="137" name="Ink 136">
                    <a:extLst>
                      <a:ext uri="{FF2B5EF4-FFF2-40B4-BE49-F238E27FC236}">
                        <a16:creationId xmlns:a16="http://schemas.microsoft.com/office/drawing/2014/main" id="{F646B73A-2099-4C4E-85E3-2F28DE77FA36}"/>
                      </a:ext>
                    </a:extLst>
                  </p:cNvPr>
                  <p:cNvPicPr/>
                  <p:nvPr/>
                </p:nvPicPr>
                <p:blipFill>
                  <a:blip r:embed="rId69"/>
                  <a:stretch>
                    <a:fillRect/>
                  </a:stretch>
                </p:blipFill>
                <p:spPr>
                  <a:xfrm>
                    <a:off x="3058390" y="294387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98" name="Ink 197">
                    <a:extLst>
                      <a:ext uri="{FF2B5EF4-FFF2-40B4-BE49-F238E27FC236}">
                        <a16:creationId xmlns:a16="http://schemas.microsoft.com/office/drawing/2014/main" id="{EE8FC203-DA3E-D743-9A54-C4CCFC35521D}"/>
                      </a:ext>
                    </a:extLst>
                  </p14:cNvPr>
                  <p14:cNvContentPartPr/>
                  <p14:nvPr/>
                </p14:nvContentPartPr>
                <p14:xfrm>
                  <a:off x="3064510" y="2947835"/>
                  <a:ext cx="360" cy="360"/>
                </p14:xfrm>
              </p:contentPart>
            </mc:Choice>
            <mc:Fallback xmlns="">
              <p:pic>
                <p:nvPicPr>
                  <p:cNvPr id="139" name="Ink 138">
                    <a:extLst>
                      <a:ext uri="{FF2B5EF4-FFF2-40B4-BE49-F238E27FC236}">
                        <a16:creationId xmlns:a16="http://schemas.microsoft.com/office/drawing/2014/main" id="{30A0CDDB-0482-0448-88F1-863F471D34B6}"/>
                      </a:ext>
                    </a:extLst>
                  </p:cNvPr>
                  <p:cNvPicPr/>
                  <p:nvPr/>
                </p:nvPicPr>
                <p:blipFill>
                  <a:blip r:embed="rId69"/>
                  <a:stretch>
                    <a:fillRect/>
                  </a:stretch>
                </p:blipFill>
                <p:spPr>
                  <a:xfrm>
                    <a:off x="3060190" y="294351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99" name="Ink 198">
                    <a:extLst>
                      <a:ext uri="{FF2B5EF4-FFF2-40B4-BE49-F238E27FC236}">
                        <a16:creationId xmlns:a16="http://schemas.microsoft.com/office/drawing/2014/main" id="{73F30DF3-F101-FA41-BEAF-9AD5F058B1C4}"/>
                      </a:ext>
                    </a:extLst>
                  </p14:cNvPr>
                  <p14:cNvContentPartPr/>
                  <p14:nvPr/>
                </p14:nvContentPartPr>
                <p14:xfrm>
                  <a:off x="2922670" y="2947115"/>
                  <a:ext cx="6840" cy="1440"/>
                </p14:xfrm>
              </p:contentPart>
            </mc:Choice>
            <mc:Fallback xmlns="">
              <p:pic>
                <p:nvPicPr>
                  <p:cNvPr id="141" name="Ink 140">
                    <a:extLst>
                      <a:ext uri="{FF2B5EF4-FFF2-40B4-BE49-F238E27FC236}">
                        <a16:creationId xmlns:a16="http://schemas.microsoft.com/office/drawing/2014/main" id="{D9ED8EF0-D5F2-DD43-88A4-DF47AD23318E}"/>
                      </a:ext>
                    </a:extLst>
                  </p:cNvPr>
                  <p:cNvPicPr/>
                  <p:nvPr/>
                </p:nvPicPr>
                <p:blipFill>
                  <a:blip r:embed="rId78"/>
                  <a:stretch>
                    <a:fillRect/>
                  </a:stretch>
                </p:blipFill>
                <p:spPr>
                  <a:xfrm>
                    <a:off x="2918350" y="2942795"/>
                    <a:ext cx="15480" cy="1008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200" name="Ink 199">
                    <a:extLst>
                      <a:ext uri="{FF2B5EF4-FFF2-40B4-BE49-F238E27FC236}">
                        <a16:creationId xmlns:a16="http://schemas.microsoft.com/office/drawing/2014/main" id="{DE8EA5AB-C7B8-CD41-BF95-4A4B3B6E6054}"/>
                      </a:ext>
                    </a:extLst>
                  </p14:cNvPr>
                  <p14:cNvContentPartPr/>
                  <p14:nvPr/>
                </p14:nvContentPartPr>
                <p14:xfrm>
                  <a:off x="2918710" y="2948555"/>
                  <a:ext cx="360" cy="360"/>
                </p14:xfrm>
              </p:contentPart>
            </mc:Choice>
            <mc:Fallback xmlns="">
              <p:pic>
                <p:nvPicPr>
                  <p:cNvPr id="142" name="Ink 141">
                    <a:extLst>
                      <a:ext uri="{FF2B5EF4-FFF2-40B4-BE49-F238E27FC236}">
                        <a16:creationId xmlns:a16="http://schemas.microsoft.com/office/drawing/2014/main" id="{0C63C286-80DD-DC41-B00B-A6C227A00D58}"/>
                      </a:ext>
                    </a:extLst>
                  </p:cNvPr>
                  <p:cNvPicPr/>
                  <p:nvPr/>
                </p:nvPicPr>
                <p:blipFill>
                  <a:blip r:embed="rId69"/>
                  <a:stretch>
                    <a:fillRect/>
                  </a:stretch>
                </p:blipFill>
                <p:spPr>
                  <a:xfrm>
                    <a:off x="2914390" y="294423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201" name="Ink 200">
                    <a:extLst>
                      <a:ext uri="{FF2B5EF4-FFF2-40B4-BE49-F238E27FC236}">
                        <a16:creationId xmlns:a16="http://schemas.microsoft.com/office/drawing/2014/main" id="{9812893F-4638-8542-A47D-E44375AA0D07}"/>
                      </a:ext>
                    </a:extLst>
                  </p14:cNvPr>
                  <p14:cNvContentPartPr/>
                  <p14:nvPr/>
                </p14:nvContentPartPr>
                <p14:xfrm>
                  <a:off x="2916190" y="2948915"/>
                  <a:ext cx="360" cy="360"/>
                </p14:xfrm>
              </p:contentPart>
            </mc:Choice>
            <mc:Fallback xmlns="">
              <p:pic>
                <p:nvPicPr>
                  <p:cNvPr id="143" name="Ink 142">
                    <a:extLst>
                      <a:ext uri="{FF2B5EF4-FFF2-40B4-BE49-F238E27FC236}">
                        <a16:creationId xmlns:a16="http://schemas.microsoft.com/office/drawing/2014/main" id="{66B9D3DC-4D89-7D44-A8FA-3F28EA8F51A8}"/>
                      </a:ext>
                    </a:extLst>
                  </p:cNvPr>
                  <p:cNvPicPr/>
                  <p:nvPr/>
                </p:nvPicPr>
                <p:blipFill>
                  <a:blip r:embed="rId69"/>
                  <a:stretch>
                    <a:fillRect/>
                  </a:stretch>
                </p:blipFill>
                <p:spPr>
                  <a:xfrm>
                    <a:off x="2911870" y="294459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202" name="Ink 201">
                    <a:extLst>
                      <a:ext uri="{FF2B5EF4-FFF2-40B4-BE49-F238E27FC236}">
                        <a16:creationId xmlns:a16="http://schemas.microsoft.com/office/drawing/2014/main" id="{8C2E8F10-2808-D74A-97C2-FC2F5164B301}"/>
                      </a:ext>
                    </a:extLst>
                  </p14:cNvPr>
                  <p14:cNvContentPartPr/>
                  <p14:nvPr/>
                </p14:nvContentPartPr>
                <p14:xfrm>
                  <a:off x="2913310" y="2950355"/>
                  <a:ext cx="360" cy="360"/>
                </p14:xfrm>
              </p:contentPart>
            </mc:Choice>
            <mc:Fallback xmlns="">
              <p:pic>
                <p:nvPicPr>
                  <p:cNvPr id="144" name="Ink 143">
                    <a:extLst>
                      <a:ext uri="{FF2B5EF4-FFF2-40B4-BE49-F238E27FC236}">
                        <a16:creationId xmlns:a16="http://schemas.microsoft.com/office/drawing/2014/main" id="{76D0F3AF-9C5F-ED4F-AC88-5B7DE94E9853}"/>
                      </a:ext>
                    </a:extLst>
                  </p:cNvPr>
                  <p:cNvPicPr/>
                  <p:nvPr/>
                </p:nvPicPr>
                <p:blipFill>
                  <a:blip r:embed="rId69"/>
                  <a:stretch>
                    <a:fillRect/>
                  </a:stretch>
                </p:blipFill>
                <p:spPr>
                  <a:xfrm>
                    <a:off x="2908990" y="294603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203" name="Ink 202">
                    <a:extLst>
                      <a:ext uri="{FF2B5EF4-FFF2-40B4-BE49-F238E27FC236}">
                        <a16:creationId xmlns:a16="http://schemas.microsoft.com/office/drawing/2014/main" id="{5228E4D2-B67F-B74A-883C-7B89FBB7B0A0}"/>
                      </a:ext>
                    </a:extLst>
                  </p14:cNvPr>
                  <p14:cNvContentPartPr/>
                  <p14:nvPr/>
                </p14:nvContentPartPr>
                <p14:xfrm>
                  <a:off x="2910790" y="2948195"/>
                  <a:ext cx="360" cy="360"/>
                </p14:xfrm>
              </p:contentPart>
            </mc:Choice>
            <mc:Fallback xmlns="">
              <p:pic>
                <p:nvPicPr>
                  <p:cNvPr id="145" name="Ink 144">
                    <a:extLst>
                      <a:ext uri="{FF2B5EF4-FFF2-40B4-BE49-F238E27FC236}">
                        <a16:creationId xmlns:a16="http://schemas.microsoft.com/office/drawing/2014/main" id="{752FEC5B-ECE2-1642-BD99-1BD1E0C1BBEF}"/>
                      </a:ext>
                    </a:extLst>
                  </p:cNvPr>
                  <p:cNvPicPr/>
                  <p:nvPr/>
                </p:nvPicPr>
                <p:blipFill>
                  <a:blip r:embed="rId69"/>
                  <a:stretch>
                    <a:fillRect/>
                  </a:stretch>
                </p:blipFill>
                <p:spPr>
                  <a:xfrm>
                    <a:off x="2906470" y="294387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204" name="Ink 203">
                    <a:extLst>
                      <a:ext uri="{FF2B5EF4-FFF2-40B4-BE49-F238E27FC236}">
                        <a16:creationId xmlns:a16="http://schemas.microsoft.com/office/drawing/2014/main" id="{A5E4EBAB-6964-DE40-879B-B039448324B0}"/>
                      </a:ext>
                    </a:extLst>
                  </p14:cNvPr>
                  <p14:cNvContentPartPr/>
                  <p14:nvPr/>
                </p14:nvContentPartPr>
                <p14:xfrm>
                  <a:off x="2912950" y="2940635"/>
                  <a:ext cx="360" cy="360"/>
                </p14:xfrm>
              </p:contentPart>
            </mc:Choice>
            <mc:Fallback xmlns="">
              <p:pic>
                <p:nvPicPr>
                  <p:cNvPr id="147" name="Ink 146">
                    <a:extLst>
                      <a:ext uri="{FF2B5EF4-FFF2-40B4-BE49-F238E27FC236}">
                        <a16:creationId xmlns:a16="http://schemas.microsoft.com/office/drawing/2014/main" id="{6B1DE56D-7B59-DC4D-8699-024A87F3D881}"/>
                      </a:ext>
                    </a:extLst>
                  </p:cNvPr>
                  <p:cNvPicPr/>
                  <p:nvPr/>
                </p:nvPicPr>
                <p:blipFill>
                  <a:blip r:embed="rId69"/>
                  <a:stretch>
                    <a:fillRect/>
                  </a:stretch>
                </p:blipFill>
                <p:spPr>
                  <a:xfrm>
                    <a:off x="2908630" y="293631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205" name="Ink 204">
                    <a:extLst>
                      <a:ext uri="{FF2B5EF4-FFF2-40B4-BE49-F238E27FC236}">
                        <a16:creationId xmlns:a16="http://schemas.microsoft.com/office/drawing/2014/main" id="{774C90A9-7380-A947-9C16-C477A7763A8A}"/>
                      </a:ext>
                    </a:extLst>
                  </p14:cNvPr>
                  <p14:cNvContentPartPr/>
                  <p14:nvPr/>
                </p14:nvContentPartPr>
                <p14:xfrm>
                  <a:off x="3010380" y="2658000"/>
                  <a:ext cx="35640" cy="207000"/>
                </p14:xfrm>
              </p:contentPart>
            </mc:Choice>
            <mc:Fallback xmlns="">
              <p:pic>
                <p:nvPicPr>
                  <p:cNvPr id="150" name="Ink 149">
                    <a:extLst>
                      <a:ext uri="{FF2B5EF4-FFF2-40B4-BE49-F238E27FC236}">
                        <a16:creationId xmlns:a16="http://schemas.microsoft.com/office/drawing/2014/main" id="{C48CA6B3-AEFD-7D46-886D-E54AB34535F9}"/>
                      </a:ext>
                    </a:extLst>
                  </p:cNvPr>
                  <p:cNvPicPr/>
                  <p:nvPr/>
                </p:nvPicPr>
                <p:blipFill>
                  <a:blip r:embed="rId85"/>
                  <a:stretch>
                    <a:fillRect/>
                  </a:stretch>
                </p:blipFill>
                <p:spPr>
                  <a:xfrm>
                    <a:off x="3006060" y="2653680"/>
                    <a:ext cx="44280" cy="215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6">
              <p14:nvContentPartPr>
                <p14:cNvPr id="125" name="Ink 124">
                  <a:extLst>
                    <a:ext uri="{FF2B5EF4-FFF2-40B4-BE49-F238E27FC236}">
                      <a16:creationId xmlns:a16="http://schemas.microsoft.com/office/drawing/2014/main" id="{096C56E1-819E-CD47-A703-7ABB68F4E59D}"/>
                    </a:ext>
                  </a:extLst>
                </p14:cNvPr>
                <p14:cNvContentPartPr/>
                <p14:nvPr/>
              </p14:nvContentPartPr>
              <p14:xfrm>
                <a:off x="1133479" y="4275419"/>
                <a:ext cx="263" cy="146"/>
              </p14:xfrm>
            </p:contentPart>
          </mc:Choice>
          <mc:Fallback xmlns="">
            <p:pic>
              <p:nvPicPr>
                <p:cNvPr id="776" name="Ink 775">
                  <a:extLst>
                    <a:ext uri="{FF2B5EF4-FFF2-40B4-BE49-F238E27FC236}">
                      <a16:creationId xmlns:a16="http://schemas.microsoft.com/office/drawing/2014/main" id="{DA1A14F8-3EAF-F84A-89C7-7149C216FBB8}"/>
                    </a:ext>
                  </a:extLst>
                </p:cNvPr>
                <p:cNvPicPr/>
                <p:nvPr/>
              </p:nvPicPr>
              <p:blipFill>
                <a:blip r:embed="rId87"/>
                <a:stretch>
                  <a:fillRect/>
                </a:stretch>
              </p:blipFill>
              <p:spPr>
                <a:xfrm>
                  <a:off x="1130323" y="4273667"/>
                  <a:ext cx="6575" cy="3650"/>
                </a:xfrm>
                <a:prstGeom prst="rect">
                  <a:avLst/>
                </a:prstGeom>
              </p:spPr>
            </p:pic>
          </mc:Fallback>
        </mc:AlternateContent>
        <p:grpSp>
          <p:nvGrpSpPr>
            <p:cNvPr id="126" name="Group 125">
              <a:extLst>
                <a:ext uri="{FF2B5EF4-FFF2-40B4-BE49-F238E27FC236}">
                  <a16:creationId xmlns:a16="http://schemas.microsoft.com/office/drawing/2014/main" id="{C7E1D711-C680-984A-AE8A-69FB3F8E78A7}"/>
                </a:ext>
              </a:extLst>
            </p:cNvPr>
            <p:cNvGrpSpPr/>
            <p:nvPr/>
          </p:nvGrpSpPr>
          <p:grpSpPr>
            <a:xfrm>
              <a:off x="1132166" y="4656458"/>
              <a:ext cx="20223" cy="144366"/>
              <a:chOff x="3036300" y="2400240"/>
              <a:chExt cx="27720" cy="356400"/>
            </a:xfrm>
          </p:grpSpPr>
          <mc:AlternateContent xmlns:mc="http://schemas.openxmlformats.org/markup-compatibility/2006" xmlns:p14="http://schemas.microsoft.com/office/powerpoint/2010/main">
            <mc:Choice Requires="p14">
              <p:contentPart p14:bwMode="auto" r:id="rId88">
                <p14:nvContentPartPr>
                  <p14:cNvPr id="171" name="Ink 170">
                    <a:extLst>
                      <a:ext uri="{FF2B5EF4-FFF2-40B4-BE49-F238E27FC236}">
                        <a16:creationId xmlns:a16="http://schemas.microsoft.com/office/drawing/2014/main" id="{28D44CB4-4C7F-E044-8085-E7F36B876A3C}"/>
                      </a:ext>
                    </a:extLst>
                  </p14:cNvPr>
                  <p14:cNvContentPartPr/>
                  <p14:nvPr/>
                </p14:nvContentPartPr>
                <p14:xfrm>
                  <a:off x="3036300" y="2680680"/>
                  <a:ext cx="360" cy="360"/>
                </p14:xfrm>
              </p:contentPart>
            </mc:Choice>
            <mc:Fallback xmlns="">
              <p:pic>
                <p:nvPicPr>
                  <p:cNvPr id="153" name="Ink 152">
                    <a:extLst>
                      <a:ext uri="{FF2B5EF4-FFF2-40B4-BE49-F238E27FC236}">
                        <a16:creationId xmlns:a16="http://schemas.microsoft.com/office/drawing/2014/main" id="{FD4514AD-B36E-8447-ACF3-6EFB54694A83}"/>
                      </a:ext>
                    </a:extLst>
                  </p:cNvPr>
                  <p:cNvPicPr/>
                  <p:nvPr/>
                </p:nvPicPr>
                <p:blipFill>
                  <a:blip r:embed="rId69"/>
                  <a:stretch>
                    <a:fillRect/>
                  </a:stretch>
                </p:blipFill>
                <p:spPr>
                  <a:xfrm>
                    <a:off x="3031980" y="267636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72" name="Ink 171">
                    <a:extLst>
                      <a:ext uri="{FF2B5EF4-FFF2-40B4-BE49-F238E27FC236}">
                        <a16:creationId xmlns:a16="http://schemas.microsoft.com/office/drawing/2014/main" id="{D09D7FFB-DC6A-F140-9DF4-15246B3FDC81}"/>
                      </a:ext>
                    </a:extLst>
                  </p14:cNvPr>
                  <p14:cNvContentPartPr/>
                  <p14:nvPr/>
                </p14:nvContentPartPr>
                <p14:xfrm>
                  <a:off x="3037740" y="2704080"/>
                  <a:ext cx="360" cy="360"/>
                </p14:xfrm>
              </p:contentPart>
            </mc:Choice>
            <mc:Fallback xmlns="">
              <p:pic>
                <p:nvPicPr>
                  <p:cNvPr id="154" name="Ink 153">
                    <a:extLst>
                      <a:ext uri="{FF2B5EF4-FFF2-40B4-BE49-F238E27FC236}">
                        <a16:creationId xmlns:a16="http://schemas.microsoft.com/office/drawing/2014/main" id="{8F34BE93-AB99-0E4A-8B71-E4AE78FA325C}"/>
                      </a:ext>
                    </a:extLst>
                  </p:cNvPr>
                  <p:cNvPicPr/>
                  <p:nvPr/>
                </p:nvPicPr>
                <p:blipFill>
                  <a:blip r:embed="rId69"/>
                  <a:stretch>
                    <a:fillRect/>
                  </a:stretch>
                </p:blipFill>
                <p:spPr>
                  <a:xfrm>
                    <a:off x="3033420" y="269976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73" name="Ink 172">
                    <a:extLst>
                      <a:ext uri="{FF2B5EF4-FFF2-40B4-BE49-F238E27FC236}">
                        <a16:creationId xmlns:a16="http://schemas.microsoft.com/office/drawing/2014/main" id="{F43C53E5-6D80-2141-9E46-F56F0D904656}"/>
                      </a:ext>
                    </a:extLst>
                  </p14:cNvPr>
                  <p14:cNvContentPartPr/>
                  <p14:nvPr/>
                </p14:nvContentPartPr>
                <p14:xfrm>
                  <a:off x="3037740" y="2698680"/>
                  <a:ext cx="1080" cy="19440"/>
                </p14:xfrm>
              </p:contentPart>
            </mc:Choice>
            <mc:Fallback xmlns="">
              <p:pic>
                <p:nvPicPr>
                  <p:cNvPr id="155" name="Ink 154">
                    <a:extLst>
                      <a:ext uri="{FF2B5EF4-FFF2-40B4-BE49-F238E27FC236}">
                        <a16:creationId xmlns:a16="http://schemas.microsoft.com/office/drawing/2014/main" id="{CDC76DD4-B32C-E244-B4CD-894A5F12F2CB}"/>
                      </a:ext>
                    </a:extLst>
                  </p:cNvPr>
                  <p:cNvPicPr/>
                  <p:nvPr/>
                </p:nvPicPr>
                <p:blipFill>
                  <a:blip r:embed="rId91"/>
                  <a:stretch>
                    <a:fillRect/>
                  </a:stretch>
                </p:blipFill>
                <p:spPr>
                  <a:xfrm>
                    <a:off x="3033420" y="2694360"/>
                    <a:ext cx="972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74" name="Ink 173">
                    <a:extLst>
                      <a:ext uri="{FF2B5EF4-FFF2-40B4-BE49-F238E27FC236}">
                        <a16:creationId xmlns:a16="http://schemas.microsoft.com/office/drawing/2014/main" id="{4E354BBA-7D53-5F43-B5E5-E3C2D9B3DFD2}"/>
                      </a:ext>
                    </a:extLst>
                  </p14:cNvPr>
                  <p14:cNvContentPartPr/>
                  <p14:nvPr/>
                </p14:nvContentPartPr>
                <p14:xfrm>
                  <a:off x="3047100" y="2751600"/>
                  <a:ext cx="1080" cy="5040"/>
                </p14:xfrm>
              </p:contentPart>
            </mc:Choice>
            <mc:Fallback xmlns="">
              <p:pic>
                <p:nvPicPr>
                  <p:cNvPr id="156" name="Ink 155">
                    <a:extLst>
                      <a:ext uri="{FF2B5EF4-FFF2-40B4-BE49-F238E27FC236}">
                        <a16:creationId xmlns:a16="http://schemas.microsoft.com/office/drawing/2014/main" id="{D5B8783C-B83F-C144-97B8-3B63901B08CD}"/>
                      </a:ext>
                    </a:extLst>
                  </p:cNvPr>
                  <p:cNvPicPr/>
                  <p:nvPr/>
                </p:nvPicPr>
                <p:blipFill>
                  <a:blip r:embed="rId69"/>
                  <a:stretch>
                    <a:fillRect/>
                  </a:stretch>
                </p:blipFill>
                <p:spPr>
                  <a:xfrm>
                    <a:off x="3042780" y="2747280"/>
                    <a:ext cx="9720" cy="136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75" name="Ink 174">
                    <a:extLst>
                      <a:ext uri="{FF2B5EF4-FFF2-40B4-BE49-F238E27FC236}">
                        <a16:creationId xmlns:a16="http://schemas.microsoft.com/office/drawing/2014/main" id="{7AE2D193-7732-FC43-8A17-4CAC83072F17}"/>
                      </a:ext>
                    </a:extLst>
                  </p14:cNvPr>
                  <p14:cNvContentPartPr/>
                  <p14:nvPr/>
                </p14:nvContentPartPr>
                <p14:xfrm>
                  <a:off x="3046020" y="2730000"/>
                  <a:ext cx="4320" cy="23400"/>
                </p14:xfrm>
              </p:contentPart>
            </mc:Choice>
            <mc:Fallback xmlns="">
              <p:pic>
                <p:nvPicPr>
                  <p:cNvPr id="157" name="Ink 156">
                    <a:extLst>
                      <a:ext uri="{FF2B5EF4-FFF2-40B4-BE49-F238E27FC236}">
                        <a16:creationId xmlns:a16="http://schemas.microsoft.com/office/drawing/2014/main" id="{73671D12-793A-0746-81FB-2EFCEE468696}"/>
                      </a:ext>
                    </a:extLst>
                  </p:cNvPr>
                  <p:cNvPicPr/>
                  <p:nvPr/>
                </p:nvPicPr>
                <p:blipFill>
                  <a:blip r:embed="rId94"/>
                  <a:stretch>
                    <a:fillRect/>
                  </a:stretch>
                </p:blipFill>
                <p:spPr>
                  <a:xfrm>
                    <a:off x="3041700" y="2725680"/>
                    <a:ext cx="1296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76" name="Ink 175">
                    <a:extLst>
                      <a:ext uri="{FF2B5EF4-FFF2-40B4-BE49-F238E27FC236}">
                        <a16:creationId xmlns:a16="http://schemas.microsoft.com/office/drawing/2014/main" id="{778B90C6-B706-2243-BE3A-6B739988C139}"/>
                      </a:ext>
                    </a:extLst>
                  </p14:cNvPr>
                  <p14:cNvContentPartPr/>
                  <p14:nvPr/>
                </p14:nvContentPartPr>
                <p14:xfrm>
                  <a:off x="3045660" y="2660520"/>
                  <a:ext cx="2160" cy="64440"/>
                </p14:xfrm>
              </p:contentPart>
            </mc:Choice>
            <mc:Fallback xmlns="">
              <p:pic>
                <p:nvPicPr>
                  <p:cNvPr id="158" name="Ink 157">
                    <a:extLst>
                      <a:ext uri="{FF2B5EF4-FFF2-40B4-BE49-F238E27FC236}">
                        <a16:creationId xmlns:a16="http://schemas.microsoft.com/office/drawing/2014/main" id="{3DD2CA75-B1B1-0642-82A3-AA49D32681B4}"/>
                      </a:ext>
                    </a:extLst>
                  </p:cNvPr>
                  <p:cNvPicPr/>
                  <p:nvPr/>
                </p:nvPicPr>
                <p:blipFill>
                  <a:blip r:embed="rId96"/>
                  <a:stretch>
                    <a:fillRect/>
                  </a:stretch>
                </p:blipFill>
                <p:spPr>
                  <a:xfrm>
                    <a:off x="3041340" y="2656200"/>
                    <a:ext cx="1080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77" name="Ink 176">
                    <a:extLst>
                      <a:ext uri="{FF2B5EF4-FFF2-40B4-BE49-F238E27FC236}">
                        <a16:creationId xmlns:a16="http://schemas.microsoft.com/office/drawing/2014/main" id="{622B3A61-A154-5A45-A6F9-4B0DB5CF1BAD}"/>
                      </a:ext>
                    </a:extLst>
                  </p14:cNvPr>
                  <p14:cNvContentPartPr/>
                  <p14:nvPr/>
                </p14:nvContentPartPr>
                <p14:xfrm>
                  <a:off x="3048180" y="2639640"/>
                  <a:ext cx="4680" cy="14400"/>
                </p14:xfrm>
              </p:contentPart>
            </mc:Choice>
            <mc:Fallback xmlns="">
              <p:pic>
                <p:nvPicPr>
                  <p:cNvPr id="159" name="Ink 158">
                    <a:extLst>
                      <a:ext uri="{FF2B5EF4-FFF2-40B4-BE49-F238E27FC236}">
                        <a16:creationId xmlns:a16="http://schemas.microsoft.com/office/drawing/2014/main" id="{559902D4-6369-E34F-BC26-65F27FD92FB6}"/>
                      </a:ext>
                    </a:extLst>
                  </p:cNvPr>
                  <p:cNvPicPr/>
                  <p:nvPr/>
                </p:nvPicPr>
                <p:blipFill>
                  <a:blip r:embed="rId98"/>
                  <a:stretch>
                    <a:fillRect/>
                  </a:stretch>
                </p:blipFill>
                <p:spPr>
                  <a:xfrm>
                    <a:off x="3043860" y="2635320"/>
                    <a:ext cx="1332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78" name="Ink 177">
                    <a:extLst>
                      <a:ext uri="{FF2B5EF4-FFF2-40B4-BE49-F238E27FC236}">
                        <a16:creationId xmlns:a16="http://schemas.microsoft.com/office/drawing/2014/main" id="{85A39F36-CE81-4F4E-A78F-6A2978ED8313}"/>
                      </a:ext>
                    </a:extLst>
                  </p14:cNvPr>
                  <p14:cNvContentPartPr/>
                  <p14:nvPr/>
                </p14:nvContentPartPr>
                <p14:xfrm>
                  <a:off x="3053220" y="2400240"/>
                  <a:ext cx="10800" cy="345600"/>
                </p14:xfrm>
              </p:contentPart>
            </mc:Choice>
            <mc:Fallback xmlns="">
              <p:pic>
                <p:nvPicPr>
                  <p:cNvPr id="160" name="Ink 159">
                    <a:extLst>
                      <a:ext uri="{FF2B5EF4-FFF2-40B4-BE49-F238E27FC236}">
                        <a16:creationId xmlns:a16="http://schemas.microsoft.com/office/drawing/2014/main" id="{2BB785B0-27B0-0A46-A973-F6D5BCF49876}"/>
                      </a:ext>
                    </a:extLst>
                  </p:cNvPr>
                  <p:cNvPicPr/>
                  <p:nvPr/>
                </p:nvPicPr>
                <p:blipFill>
                  <a:blip r:embed="rId100"/>
                  <a:stretch>
                    <a:fillRect/>
                  </a:stretch>
                </p:blipFill>
                <p:spPr>
                  <a:xfrm>
                    <a:off x="3048900" y="2395920"/>
                    <a:ext cx="19440" cy="354240"/>
                  </a:xfrm>
                  <a:prstGeom prst="rect">
                    <a:avLst/>
                  </a:prstGeom>
                </p:spPr>
              </p:pic>
            </mc:Fallback>
          </mc:AlternateContent>
        </p:grpSp>
        <p:grpSp>
          <p:nvGrpSpPr>
            <p:cNvPr id="127" name="Group 126">
              <a:extLst>
                <a:ext uri="{FF2B5EF4-FFF2-40B4-BE49-F238E27FC236}">
                  <a16:creationId xmlns:a16="http://schemas.microsoft.com/office/drawing/2014/main" id="{6DE1F5AE-BE04-6D46-B32A-4AC00FA66486}"/>
                </a:ext>
              </a:extLst>
            </p:cNvPr>
            <p:cNvGrpSpPr/>
            <p:nvPr/>
          </p:nvGrpSpPr>
          <p:grpSpPr>
            <a:xfrm>
              <a:off x="1122416" y="4004488"/>
              <a:ext cx="27051" cy="27415"/>
              <a:chOff x="4228620" y="1540007"/>
              <a:chExt cx="37080" cy="67680"/>
            </a:xfrm>
          </p:grpSpPr>
          <mc:AlternateContent xmlns:mc="http://schemas.openxmlformats.org/markup-compatibility/2006" xmlns:p14="http://schemas.microsoft.com/office/powerpoint/2010/main">
            <mc:Choice Requires="p14">
              <p:contentPart p14:bwMode="auto" r:id="rId101">
                <p14:nvContentPartPr>
                  <p14:cNvPr id="165" name="Ink 164">
                    <a:extLst>
                      <a:ext uri="{FF2B5EF4-FFF2-40B4-BE49-F238E27FC236}">
                        <a16:creationId xmlns:a16="http://schemas.microsoft.com/office/drawing/2014/main" id="{D9E34791-1E52-E940-81FC-50E1DF404E5F}"/>
                      </a:ext>
                    </a:extLst>
                  </p14:cNvPr>
                  <p14:cNvContentPartPr/>
                  <p14:nvPr/>
                </p14:nvContentPartPr>
                <p14:xfrm>
                  <a:off x="4228620" y="1540007"/>
                  <a:ext cx="360" cy="360"/>
                </p14:xfrm>
              </p:contentPart>
            </mc:Choice>
            <mc:Fallback xmlns="">
              <p:pic>
                <p:nvPicPr>
                  <p:cNvPr id="451" name="Ink 450">
                    <a:extLst>
                      <a:ext uri="{FF2B5EF4-FFF2-40B4-BE49-F238E27FC236}">
                        <a16:creationId xmlns:a16="http://schemas.microsoft.com/office/drawing/2014/main" id="{B7AB6711-F00A-F345-98BB-715024017F05}"/>
                      </a:ext>
                    </a:extLst>
                  </p:cNvPr>
                  <p:cNvPicPr/>
                  <p:nvPr/>
                </p:nvPicPr>
                <p:blipFill>
                  <a:blip r:embed="rId365"/>
                  <a:stretch>
                    <a:fillRect/>
                  </a:stretch>
                </p:blipFill>
                <p:spPr>
                  <a:xfrm>
                    <a:off x="4219980" y="153100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166" name="Ink 165">
                    <a:extLst>
                      <a:ext uri="{FF2B5EF4-FFF2-40B4-BE49-F238E27FC236}">
                        <a16:creationId xmlns:a16="http://schemas.microsoft.com/office/drawing/2014/main" id="{6C016DEC-7341-BB4F-B5E7-1940E529EAAB}"/>
                      </a:ext>
                    </a:extLst>
                  </p14:cNvPr>
                  <p14:cNvContentPartPr/>
                  <p14:nvPr/>
                </p14:nvContentPartPr>
                <p14:xfrm>
                  <a:off x="4228980" y="1543247"/>
                  <a:ext cx="19800" cy="15840"/>
                </p14:xfrm>
              </p:contentPart>
            </mc:Choice>
            <mc:Fallback xmlns="">
              <p:pic>
                <p:nvPicPr>
                  <p:cNvPr id="452" name="Ink 451">
                    <a:extLst>
                      <a:ext uri="{FF2B5EF4-FFF2-40B4-BE49-F238E27FC236}">
                        <a16:creationId xmlns:a16="http://schemas.microsoft.com/office/drawing/2014/main" id="{001F7D72-FA21-924C-B64A-A2BDD2536072}"/>
                      </a:ext>
                    </a:extLst>
                  </p:cNvPr>
                  <p:cNvPicPr/>
                  <p:nvPr/>
                </p:nvPicPr>
                <p:blipFill>
                  <a:blip r:embed="rId367"/>
                  <a:stretch>
                    <a:fillRect/>
                  </a:stretch>
                </p:blipFill>
                <p:spPr>
                  <a:xfrm>
                    <a:off x="4219980" y="1534607"/>
                    <a:ext cx="3744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167" name="Ink 166">
                    <a:extLst>
                      <a:ext uri="{FF2B5EF4-FFF2-40B4-BE49-F238E27FC236}">
                        <a16:creationId xmlns:a16="http://schemas.microsoft.com/office/drawing/2014/main" id="{459ABC52-7651-6049-BD5D-FDE16744310A}"/>
                      </a:ext>
                    </a:extLst>
                  </p14:cNvPr>
                  <p14:cNvContentPartPr/>
                  <p14:nvPr/>
                </p14:nvContentPartPr>
                <p14:xfrm>
                  <a:off x="4251660" y="1576367"/>
                  <a:ext cx="720" cy="9720"/>
                </p14:xfrm>
              </p:contentPart>
            </mc:Choice>
            <mc:Fallback xmlns="">
              <p:pic>
                <p:nvPicPr>
                  <p:cNvPr id="453" name="Ink 452">
                    <a:extLst>
                      <a:ext uri="{FF2B5EF4-FFF2-40B4-BE49-F238E27FC236}">
                        <a16:creationId xmlns:a16="http://schemas.microsoft.com/office/drawing/2014/main" id="{D66CCA38-2CDA-E343-8C46-4168E7D2FFCD}"/>
                      </a:ext>
                    </a:extLst>
                  </p:cNvPr>
                  <p:cNvPicPr/>
                  <p:nvPr/>
                </p:nvPicPr>
                <p:blipFill>
                  <a:blip r:embed="rId369"/>
                  <a:stretch>
                    <a:fillRect/>
                  </a:stretch>
                </p:blipFill>
                <p:spPr>
                  <a:xfrm>
                    <a:off x="4242660" y="1567367"/>
                    <a:ext cx="1836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370">
                <p14:nvContentPartPr>
                  <p14:cNvPr id="168" name="Ink 167">
                    <a:extLst>
                      <a:ext uri="{FF2B5EF4-FFF2-40B4-BE49-F238E27FC236}">
                        <a16:creationId xmlns:a16="http://schemas.microsoft.com/office/drawing/2014/main" id="{9BE1DA63-3E19-E04D-A785-BE4265E2D164}"/>
                      </a:ext>
                    </a:extLst>
                  </p14:cNvPr>
                  <p14:cNvContentPartPr/>
                  <p14:nvPr/>
                </p14:nvContentPartPr>
                <p14:xfrm>
                  <a:off x="4252020" y="1602287"/>
                  <a:ext cx="360" cy="5400"/>
                </p14:xfrm>
              </p:contentPart>
            </mc:Choice>
            <mc:Fallback xmlns="">
              <p:pic>
                <p:nvPicPr>
                  <p:cNvPr id="454" name="Ink 453">
                    <a:extLst>
                      <a:ext uri="{FF2B5EF4-FFF2-40B4-BE49-F238E27FC236}">
                        <a16:creationId xmlns:a16="http://schemas.microsoft.com/office/drawing/2014/main" id="{15FCFC9F-A639-E146-BE36-178464B9B751}"/>
                      </a:ext>
                    </a:extLst>
                  </p:cNvPr>
                  <p:cNvPicPr/>
                  <p:nvPr/>
                </p:nvPicPr>
                <p:blipFill>
                  <a:blip r:embed="rId371"/>
                  <a:stretch>
                    <a:fillRect/>
                  </a:stretch>
                </p:blipFill>
                <p:spPr>
                  <a:xfrm>
                    <a:off x="4243020" y="1593287"/>
                    <a:ext cx="1800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169" name="Ink 168">
                    <a:extLst>
                      <a:ext uri="{FF2B5EF4-FFF2-40B4-BE49-F238E27FC236}">
                        <a16:creationId xmlns:a16="http://schemas.microsoft.com/office/drawing/2014/main" id="{2556AB14-42BA-C842-A347-15633D03D1BA}"/>
                      </a:ext>
                    </a:extLst>
                  </p14:cNvPr>
                  <p14:cNvContentPartPr/>
                  <p14:nvPr/>
                </p14:nvContentPartPr>
                <p14:xfrm>
                  <a:off x="4252020" y="1601207"/>
                  <a:ext cx="1080" cy="4680"/>
                </p14:xfrm>
              </p:contentPart>
            </mc:Choice>
            <mc:Fallback xmlns="">
              <p:pic>
                <p:nvPicPr>
                  <p:cNvPr id="455" name="Ink 454">
                    <a:extLst>
                      <a:ext uri="{FF2B5EF4-FFF2-40B4-BE49-F238E27FC236}">
                        <a16:creationId xmlns:a16="http://schemas.microsoft.com/office/drawing/2014/main" id="{939F47C2-5577-9443-B426-BD14C41BB8AF}"/>
                      </a:ext>
                    </a:extLst>
                  </p:cNvPr>
                  <p:cNvPicPr/>
                  <p:nvPr/>
                </p:nvPicPr>
                <p:blipFill>
                  <a:blip r:embed="rId373"/>
                  <a:stretch>
                    <a:fillRect/>
                  </a:stretch>
                </p:blipFill>
                <p:spPr>
                  <a:xfrm>
                    <a:off x="4243020" y="1592207"/>
                    <a:ext cx="1872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374">
                <p14:nvContentPartPr>
                  <p14:cNvPr id="170" name="Ink 169">
                    <a:extLst>
                      <a:ext uri="{FF2B5EF4-FFF2-40B4-BE49-F238E27FC236}">
                        <a16:creationId xmlns:a16="http://schemas.microsoft.com/office/drawing/2014/main" id="{17EEE4DC-6FBF-FF4C-AEC2-41E2FCE57A41}"/>
                      </a:ext>
                    </a:extLst>
                  </p14:cNvPr>
                  <p14:cNvContentPartPr/>
                  <p14:nvPr/>
                </p14:nvContentPartPr>
                <p14:xfrm>
                  <a:off x="4265340" y="1576007"/>
                  <a:ext cx="360" cy="360"/>
                </p14:xfrm>
              </p:contentPart>
            </mc:Choice>
            <mc:Fallback xmlns="">
              <p:pic>
                <p:nvPicPr>
                  <p:cNvPr id="456" name="Ink 455">
                    <a:extLst>
                      <a:ext uri="{FF2B5EF4-FFF2-40B4-BE49-F238E27FC236}">
                        <a16:creationId xmlns:a16="http://schemas.microsoft.com/office/drawing/2014/main" id="{C559D9F7-C882-F84D-BA7C-12BF046ACFBA}"/>
                      </a:ext>
                    </a:extLst>
                  </p:cNvPr>
                  <p:cNvPicPr/>
                  <p:nvPr/>
                </p:nvPicPr>
                <p:blipFill>
                  <a:blip r:embed="rId365"/>
                  <a:stretch>
                    <a:fillRect/>
                  </a:stretch>
                </p:blipFill>
                <p:spPr>
                  <a:xfrm>
                    <a:off x="4256340" y="1567007"/>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75">
              <p14:nvContentPartPr>
                <p14:cNvPr id="128" name="Ink 127">
                  <a:extLst>
                    <a:ext uri="{FF2B5EF4-FFF2-40B4-BE49-F238E27FC236}">
                      <a16:creationId xmlns:a16="http://schemas.microsoft.com/office/drawing/2014/main" id="{48D12D68-FF42-E84B-82DD-85DEB3E4DAD6}"/>
                    </a:ext>
                  </a:extLst>
                </p14:cNvPr>
                <p14:cNvContentPartPr/>
                <p14:nvPr/>
              </p14:nvContentPartPr>
              <p14:xfrm>
                <a:off x="1041799" y="4308730"/>
                <a:ext cx="7879" cy="149762"/>
              </p14:xfrm>
            </p:contentPart>
          </mc:Choice>
          <mc:Fallback xmlns="">
            <p:pic>
              <p:nvPicPr>
                <p:cNvPr id="779" name="Ink 778">
                  <a:extLst>
                    <a:ext uri="{FF2B5EF4-FFF2-40B4-BE49-F238E27FC236}">
                      <a16:creationId xmlns:a16="http://schemas.microsoft.com/office/drawing/2014/main" id="{5F0AF71B-D9C9-1F45-B1FD-7A7501A8DFDD}"/>
                    </a:ext>
                  </a:extLst>
                </p:cNvPr>
                <p:cNvPicPr/>
                <p:nvPr/>
              </p:nvPicPr>
              <p:blipFill>
                <a:blip r:embed="rId376"/>
                <a:stretch>
                  <a:fillRect/>
                </a:stretch>
              </p:blipFill>
              <p:spPr>
                <a:xfrm>
                  <a:off x="1019913" y="4292661"/>
                  <a:ext cx="51214" cy="181578"/>
                </a:xfrm>
                <a:prstGeom prst="rect">
                  <a:avLst/>
                </a:prstGeom>
              </p:spPr>
            </p:pic>
          </mc:Fallback>
        </mc:AlternateContent>
        <mc:AlternateContent xmlns:mc="http://schemas.openxmlformats.org/markup-compatibility/2006" xmlns:p14="http://schemas.microsoft.com/office/powerpoint/2010/main">
          <mc:Choice Requires="p14">
            <p:contentPart p14:bwMode="auto" r:id="rId377">
              <p14:nvContentPartPr>
                <p14:cNvPr id="129" name="Ink 128">
                  <a:extLst>
                    <a:ext uri="{FF2B5EF4-FFF2-40B4-BE49-F238E27FC236}">
                      <a16:creationId xmlns:a16="http://schemas.microsoft.com/office/drawing/2014/main" id="{98301B24-EEF1-6947-BFA0-AF8BEB0D8473}"/>
                    </a:ext>
                  </a:extLst>
                </p14:cNvPr>
                <p14:cNvContentPartPr/>
                <p14:nvPr/>
              </p14:nvContentPartPr>
              <p14:xfrm>
                <a:off x="1042849" y="4459366"/>
                <a:ext cx="11031" cy="213487"/>
              </p14:xfrm>
            </p:contentPart>
          </mc:Choice>
          <mc:Fallback xmlns="">
            <p:pic>
              <p:nvPicPr>
                <p:cNvPr id="780" name="Ink 779">
                  <a:extLst>
                    <a:ext uri="{FF2B5EF4-FFF2-40B4-BE49-F238E27FC236}">
                      <a16:creationId xmlns:a16="http://schemas.microsoft.com/office/drawing/2014/main" id="{1A2AECB6-B0A6-FB4A-A6E6-5A5DE295BC7F}"/>
                    </a:ext>
                  </a:extLst>
                </p:cNvPr>
                <p:cNvPicPr/>
                <p:nvPr/>
              </p:nvPicPr>
              <p:blipFill>
                <a:blip r:embed="rId378"/>
                <a:stretch>
                  <a:fillRect/>
                </a:stretch>
              </p:blipFill>
              <p:spPr>
                <a:xfrm>
                  <a:off x="1019868" y="4443314"/>
                  <a:ext cx="56534" cy="245269"/>
                </a:xfrm>
                <a:prstGeom prst="rect">
                  <a:avLst/>
                </a:prstGeom>
              </p:spPr>
            </p:pic>
          </mc:Fallback>
        </mc:AlternateContent>
        <mc:AlternateContent xmlns:mc="http://schemas.openxmlformats.org/markup-compatibility/2006" xmlns:p14="http://schemas.microsoft.com/office/powerpoint/2010/main">
          <mc:Choice Requires="p14">
            <p:contentPart p14:bwMode="auto" r:id="rId379">
              <p14:nvContentPartPr>
                <p14:cNvPr id="130" name="Ink 129">
                  <a:extLst>
                    <a:ext uri="{FF2B5EF4-FFF2-40B4-BE49-F238E27FC236}">
                      <a16:creationId xmlns:a16="http://schemas.microsoft.com/office/drawing/2014/main" id="{CECFF860-55D5-114D-811D-D970B1A587F5}"/>
                    </a:ext>
                  </a:extLst>
                </p14:cNvPr>
                <p14:cNvContentPartPr/>
                <p14:nvPr/>
              </p14:nvContentPartPr>
              <p14:xfrm>
                <a:off x="1046000" y="4675624"/>
                <a:ext cx="5778" cy="93619"/>
              </p14:xfrm>
            </p:contentPart>
          </mc:Choice>
          <mc:Fallback xmlns="">
            <p:pic>
              <p:nvPicPr>
                <p:cNvPr id="781" name="Ink 780">
                  <a:extLst>
                    <a:ext uri="{FF2B5EF4-FFF2-40B4-BE49-F238E27FC236}">
                      <a16:creationId xmlns:a16="http://schemas.microsoft.com/office/drawing/2014/main" id="{7BFE0EE0-DE15-3547-A2CE-8E204E8573D4}"/>
                    </a:ext>
                  </a:extLst>
                </p:cNvPr>
                <p:cNvPicPr/>
                <p:nvPr/>
              </p:nvPicPr>
              <p:blipFill>
                <a:blip r:embed="rId380"/>
                <a:stretch>
                  <a:fillRect/>
                </a:stretch>
              </p:blipFill>
              <p:spPr>
                <a:xfrm>
                  <a:off x="1023777" y="4659593"/>
                  <a:ext cx="49780" cy="125360"/>
                </a:xfrm>
                <a:prstGeom prst="rect">
                  <a:avLst/>
                </a:prstGeom>
              </p:spPr>
            </p:pic>
          </mc:Fallback>
        </mc:AlternateContent>
        <mc:AlternateContent xmlns:mc="http://schemas.openxmlformats.org/markup-compatibility/2006" xmlns:p14="http://schemas.microsoft.com/office/powerpoint/2010/main">
          <mc:Choice Requires="p14">
            <p:contentPart p14:bwMode="auto" r:id="rId381">
              <p14:nvContentPartPr>
                <p14:cNvPr id="131" name="Ink 130">
                  <a:extLst>
                    <a:ext uri="{FF2B5EF4-FFF2-40B4-BE49-F238E27FC236}">
                      <a16:creationId xmlns:a16="http://schemas.microsoft.com/office/drawing/2014/main" id="{839C395E-B6C4-2642-97AA-B8462566AD43}"/>
                    </a:ext>
                  </a:extLst>
                </p14:cNvPr>
                <p14:cNvContentPartPr/>
                <p14:nvPr/>
              </p14:nvContentPartPr>
              <p14:xfrm>
                <a:off x="1046526" y="4767785"/>
                <a:ext cx="13394" cy="102660"/>
              </p14:xfrm>
            </p:contentPart>
          </mc:Choice>
          <mc:Fallback xmlns="">
            <p:pic>
              <p:nvPicPr>
                <p:cNvPr id="782" name="Ink 781">
                  <a:extLst>
                    <a:ext uri="{FF2B5EF4-FFF2-40B4-BE49-F238E27FC236}">
                      <a16:creationId xmlns:a16="http://schemas.microsoft.com/office/drawing/2014/main" id="{AF7CB2D6-5B7F-FE4B-AA30-19324C510EC6}"/>
                    </a:ext>
                  </a:extLst>
                </p:cNvPr>
                <p:cNvPicPr/>
                <p:nvPr/>
              </p:nvPicPr>
              <p:blipFill>
                <a:blip r:embed="rId382"/>
                <a:stretch>
                  <a:fillRect/>
                </a:stretch>
              </p:blipFill>
              <p:spPr>
                <a:xfrm>
                  <a:off x="1024203" y="4751744"/>
                  <a:ext cx="57594" cy="134420"/>
                </a:xfrm>
                <a:prstGeom prst="rect">
                  <a:avLst/>
                </a:prstGeom>
              </p:spPr>
            </p:pic>
          </mc:Fallback>
        </mc:AlternateContent>
        <p:grpSp>
          <p:nvGrpSpPr>
            <p:cNvPr id="132" name="Group 131">
              <a:extLst>
                <a:ext uri="{FF2B5EF4-FFF2-40B4-BE49-F238E27FC236}">
                  <a16:creationId xmlns:a16="http://schemas.microsoft.com/office/drawing/2014/main" id="{5B05A8A6-93A1-9E4C-BF3A-AC6227E4EF78}"/>
                </a:ext>
              </a:extLst>
            </p:cNvPr>
            <p:cNvGrpSpPr/>
            <p:nvPr/>
          </p:nvGrpSpPr>
          <p:grpSpPr>
            <a:xfrm>
              <a:off x="1044950" y="4281898"/>
              <a:ext cx="98225" cy="244110"/>
              <a:chOff x="4122435" y="2224856"/>
              <a:chExt cx="134640" cy="602640"/>
            </a:xfrm>
          </p:grpSpPr>
          <mc:AlternateContent xmlns:mc="http://schemas.openxmlformats.org/markup-compatibility/2006" xmlns:p14="http://schemas.microsoft.com/office/powerpoint/2010/main">
            <mc:Choice Requires="p14">
              <p:contentPart p14:bwMode="auto" r:id="rId383">
                <p14:nvContentPartPr>
                  <p14:cNvPr id="158" name="Ink 157">
                    <a:extLst>
                      <a:ext uri="{FF2B5EF4-FFF2-40B4-BE49-F238E27FC236}">
                        <a16:creationId xmlns:a16="http://schemas.microsoft.com/office/drawing/2014/main" id="{89FA4420-DFA6-024A-917D-2B41CAD8EFD5}"/>
                      </a:ext>
                    </a:extLst>
                  </p14:cNvPr>
                  <p14:cNvContentPartPr/>
                  <p14:nvPr/>
                </p14:nvContentPartPr>
                <p14:xfrm>
                  <a:off x="4123875" y="2225576"/>
                  <a:ext cx="16560" cy="53280"/>
                </p14:xfrm>
              </p:contentPart>
            </mc:Choice>
            <mc:Fallback xmlns="">
              <p:pic>
                <p:nvPicPr>
                  <p:cNvPr id="5" name="Ink 4">
                    <a:extLst>
                      <a:ext uri="{FF2B5EF4-FFF2-40B4-BE49-F238E27FC236}">
                        <a16:creationId xmlns:a16="http://schemas.microsoft.com/office/drawing/2014/main" id="{1EC7D799-EBE8-4F43-8E3A-81CA8F4522B9}"/>
                      </a:ext>
                    </a:extLst>
                  </p:cNvPr>
                  <p:cNvPicPr/>
                  <p:nvPr/>
                </p:nvPicPr>
                <p:blipFill>
                  <a:blip r:embed="rId403"/>
                  <a:stretch>
                    <a:fillRect/>
                  </a:stretch>
                </p:blipFill>
                <p:spPr>
                  <a:xfrm>
                    <a:off x="4105875" y="2207936"/>
                    <a:ext cx="5220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404">
                <p14:nvContentPartPr>
                  <p14:cNvPr id="159" name="Ink 158">
                    <a:extLst>
                      <a:ext uri="{FF2B5EF4-FFF2-40B4-BE49-F238E27FC236}">
                        <a16:creationId xmlns:a16="http://schemas.microsoft.com/office/drawing/2014/main" id="{FECDD18C-1FAE-5D4A-AD2C-0A69DFA495BD}"/>
                      </a:ext>
                    </a:extLst>
                  </p14:cNvPr>
                  <p14:cNvContentPartPr/>
                  <p14:nvPr/>
                </p14:nvContentPartPr>
                <p14:xfrm>
                  <a:off x="4122435" y="2278856"/>
                  <a:ext cx="1800" cy="15480"/>
                </p14:xfrm>
              </p:contentPart>
            </mc:Choice>
            <mc:Fallback xmlns="">
              <p:pic>
                <p:nvPicPr>
                  <p:cNvPr id="6" name="Ink 5">
                    <a:extLst>
                      <a:ext uri="{FF2B5EF4-FFF2-40B4-BE49-F238E27FC236}">
                        <a16:creationId xmlns:a16="http://schemas.microsoft.com/office/drawing/2014/main" id="{AFAE4BC2-8E04-DD43-AD08-9AE2BCCD8B9D}"/>
                      </a:ext>
                    </a:extLst>
                  </p:cNvPr>
                  <p:cNvPicPr/>
                  <p:nvPr/>
                </p:nvPicPr>
                <p:blipFill>
                  <a:blip r:embed="rId405"/>
                  <a:stretch>
                    <a:fillRect/>
                  </a:stretch>
                </p:blipFill>
                <p:spPr>
                  <a:xfrm>
                    <a:off x="4104435" y="2260856"/>
                    <a:ext cx="3744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406">
                <p14:nvContentPartPr>
                  <p14:cNvPr id="160" name="Ink 159">
                    <a:extLst>
                      <a:ext uri="{FF2B5EF4-FFF2-40B4-BE49-F238E27FC236}">
                        <a16:creationId xmlns:a16="http://schemas.microsoft.com/office/drawing/2014/main" id="{44E67A97-F33B-3D43-B240-E68E4211D844}"/>
                      </a:ext>
                    </a:extLst>
                  </p14:cNvPr>
                  <p14:cNvContentPartPr/>
                  <p14:nvPr/>
                </p14:nvContentPartPr>
                <p14:xfrm>
                  <a:off x="4164555" y="2225216"/>
                  <a:ext cx="360" cy="360"/>
                </p14:xfrm>
              </p:contentPart>
            </mc:Choice>
            <mc:Fallback xmlns="">
              <p:pic>
                <p:nvPicPr>
                  <p:cNvPr id="23" name="Ink 22">
                    <a:extLst>
                      <a:ext uri="{FF2B5EF4-FFF2-40B4-BE49-F238E27FC236}">
                        <a16:creationId xmlns:a16="http://schemas.microsoft.com/office/drawing/2014/main" id="{09846E50-4125-5C46-B4A8-E75067024262}"/>
                      </a:ext>
                    </a:extLst>
                  </p:cNvPr>
                  <p:cNvPicPr/>
                  <p:nvPr/>
                </p:nvPicPr>
                <p:blipFill>
                  <a:blip r:embed="rId407"/>
                  <a:stretch>
                    <a:fillRect/>
                  </a:stretch>
                </p:blipFill>
                <p:spPr>
                  <a:xfrm>
                    <a:off x="4146915" y="220721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08">
                <p14:nvContentPartPr>
                  <p14:cNvPr id="161" name="Ink 160">
                    <a:extLst>
                      <a:ext uri="{FF2B5EF4-FFF2-40B4-BE49-F238E27FC236}">
                        <a16:creationId xmlns:a16="http://schemas.microsoft.com/office/drawing/2014/main" id="{DE562FA3-55C8-9444-BF7C-93DFAEEAD514}"/>
                      </a:ext>
                    </a:extLst>
                  </p14:cNvPr>
                  <p14:cNvContentPartPr/>
                  <p14:nvPr/>
                </p14:nvContentPartPr>
                <p14:xfrm>
                  <a:off x="4181835" y="2225576"/>
                  <a:ext cx="11520" cy="360"/>
                </p14:xfrm>
              </p:contentPart>
            </mc:Choice>
            <mc:Fallback xmlns="">
              <p:pic>
                <p:nvPicPr>
                  <p:cNvPr id="24" name="Ink 23">
                    <a:extLst>
                      <a:ext uri="{FF2B5EF4-FFF2-40B4-BE49-F238E27FC236}">
                        <a16:creationId xmlns:a16="http://schemas.microsoft.com/office/drawing/2014/main" id="{CB82FD09-CF3E-EB4A-89FC-F7874D1B4793}"/>
                      </a:ext>
                    </a:extLst>
                  </p:cNvPr>
                  <p:cNvPicPr/>
                  <p:nvPr/>
                </p:nvPicPr>
                <p:blipFill>
                  <a:blip r:embed="rId409"/>
                  <a:stretch>
                    <a:fillRect/>
                  </a:stretch>
                </p:blipFill>
                <p:spPr>
                  <a:xfrm>
                    <a:off x="4163835" y="2207576"/>
                    <a:ext cx="471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0">
                <p14:nvContentPartPr>
                  <p14:cNvPr id="162" name="Ink 161">
                    <a:extLst>
                      <a:ext uri="{FF2B5EF4-FFF2-40B4-BE49-F238E27FC236}">
                        <a16:creationId xmlns:a16="http://schemas.microsoft.com/office/drawing/2014/main" id="{1C0F1814-D023-044D-AC4F-84BE77E4EE8A}"/>
                      </a:ext>
                    </a:extLst>
                  </p14:cNvPr>
                  <p14:cNvContentPartPr/>
                  <p14:nvPr/>
                </p14:nvContentPartPr>
                <p14:xfrm>
                  <a:off x="4232955" y="2227016"/>
                  <a:ext cx="360" cy="360"/>
                </p14:xfrm>
              </p:contentPart>
            </mc:Choice>
            <mc:Fallback xmlns="">
              <p:pic>
                <p:nvPicPr>
                  <p:cNvPr id="25" name="Ink 24">
                    <a:extLst>
                      <a:ext uri="{FF2B5EF4-FFF2-40B4-BE49-F238E27FC236}">
                        <a16:creationId xmlns:a16="http://schemas.microsoft.com/office/drawing/2014/main" id="{5191D21F-A5AC-A943-B1E1-30ED9B51867A}"/>
                      </a:ext>
                    </a:extLst>
                  </p:cNvPr>
                  <p:cNvPicPr/>
                  <p:nvPr/>
                </p:nvPicPr>
                <p:blipFill>
                  <a:blip r:embed="rId407"/>
                  <a:stretch>
                    <a:fillRect/>
                  </a:stretch>
                </p:blipFill>
                <p:spPr>
                  <a:xfrm>
                    <a:off x="4214955" y="220937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1">
                <p14:nvContentPartPr>
                  <p14:cNvPr id="163" name="Ink 162">
                    <a:extLst>
                      <a:ext uri="{FF2B5EF4-FFF2-40B4-BE49-F238E27FC236}">
                        <a16:creationId xmlns:a16="http://schemas.microsoft.com/office/drawing/2014/main" id="{B18A7FE7-5391-A64B-B1E6-00E3EBD64890}"/>
                      </a:ext>
                    </a:extLst>
                  </p14:cNvPr>
                  <p14:cNvContentPartPr/>
                  <p14:nvPr/>
                </p14:nvContentPartPr>
                <p14:xfrm>
                  <a:off x="4244835" y="2224856"/>
                  <a:ext cx="12240" cy="85680"/>
                </p14:xfrm>
              </p:contentPart>
            </mc:Choice>
            <mc:Fallback xmlns="">
              <p:pic>
                <p:nvPicPr>
                  <p:cNvPr id="27" name="Ink 26">
                    <a:extLst>
                      <a:ext uri="{FF2B5EF4-FFF2-40B4-BE49-F238E27FC236}">
                        <a16:creationId xmlns:a16="http://schemas.microsoft.com/office/drawing/2014/main" id="{3FFA8A29-5B71-4549-8348-FD9C2C34D750}"/>
                      </a:ext>
                    </a:extLst>
                  </p:cNvPr>
                  <p:cNvPicPr/>
                  <p:nvPr/>
                </p:nvPicPr>
                <p:blipFill>
                  <a:blip r:embed="rId412"/>
                  <a:stretch>
                    <a:fillRect/>
                  </a:stretch>
                </p:blipFill>
                <p:spPr>
                  <a:xfrm>
                    <a:off x="4226835" y="2206856"/>
                    <a:ext cx="4788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413">
                <p14:nvContentPartPr>
                  <p14:cNvPr id="164" name="Ink 163">
                    <a:extLst>
                      <a:ext uri="{FF2B5EF4-FFF2-40B4-BE49-F238E27FC236}">
                        <a16:creationId xmlns:a16="http://schemas.microsoft.com/office/drawing/2014/main" id="{53CA4C21-1DC2-9F45-A57F-2E12B982BD7E}"/>
                      </a:ext>
                    </a:extLst>
                  </p14:cNvPr>
                  <p14:cNvContentPartPr/>
                  <p14:nvPr/>
                </p14:nvContentPartPr>
                <p14:xfrm>
                  <a:off x="4234755" y="2225936"/>
                  <a:ext cx="18000" cy="601560"/>
                </p14:xfrm>
              </p:contentPart>
            </mc:Choice>
            <mc:Fallback xmlns="">
              <p:pic>
                <p:nvPicPr>
                  <p:cNvPr id="28" name="Ink 27">
                    <a:extLst>
                      <a:ext uri="{FF2B5EF4-FFF2-40B4-BE49-F238E27FC236}">
                        <a16:creationId xmlns:a16="http://schemas.microsoft.com/office/drawing/2014/main" id="{E3CE5B2D-C925-3043-BC14-CC67EBDBC9FD}"/>
                      </a:ext>
                    </a:extLst>
                  </p:cNvPr>
                  <p:cNvPicPr/>
                  <p:nvPr/>
                </p:nvPicPr>
                <p:blipFill>
                  <a:blip r:embed="rId414"/>
                  <a:stretch>
                    <a:fillRect/>
                  </a:stretch>
                </p:blipFill>
                <p:spPr>
                  <a:xfrm>
                    <a:off x="4217115" y="2208296"/>
                    <a:ext cx="53640" cy="637200"/>
                  </a:xfrm>
                  <a:prstGeom prst="rect">
                    <a:avLst/>
                  </a:prstGeom>
                </p:spPr>
              </p:pic>
            </mc:Fallback>
          </mc:AlternateContent>
        </p:grpSp>
        <p:grpSp>
          <p:nvGrpSpPr>
            <p:cNvPr id="133" name="Group 132">
              <a:extLst>
                <a:ext uri="{FF2B5EF4-FFF2-40B4-BE49-F238E27FC236}">
                  <a16:creationId xmlns:a16="http://schemas.microsoft.com/office/drawing/2014/main" id="{3E7A3450-9BC0-774F-9281-458FF749B68D}"/>
                </a:ext>
              </a:extLst>
            </p:cNvPr>
            <p:cNvGrpSpPr/>
            <p:nvPr/>
          </p:nvGrpSpPr>
          <p:grpSpPr>
            <a:xfrm>
              <a:off x="1122164" y="4441868"/>
              <a:ext cx="27314" cy="284941"/>
              <a:chOff x="4228275" y="2619776"/>
              <a:chExt cx="37440" cy="703440"/>
            </a:xfrm>
          </p:grpSpPr>
          <mc:AlternateContent xmlns:mc="http://schemas.openxmlformats.org/markup-compatibility/2006" xmlns:p14="http://schemas.microsoft.com/office/powerpoint/2010/main">
            <mc:Choice Requires="p14">
              <p:contentPart p14:bwMode="auto" r:id="rId415">
                <p14:nvContentPartPr>
                  <p14:cNvPr id="151" name="Ink 150">
                    <a:extLst>
                      <a:ext uri="{FF2B5EF4-FFF2-40B4-BE49-F238E27FC236}">
                        <a16:creationId xmlns:a16="http://schemas.microsoft.com/office/drawing/2014/main" id="{7B52606A-6003-E442-870B-36793F78DC99}"/>
                      </a:ext>
                    </a:extLst>
                  </p14:cNvPr>
                  <p14:cNvContentPartPr/>
                  <p14:nvPr/>
                </p14:nvContentPartPr>
                <p14:xfrm>
                  <a:off x="4234755" y="2619776"/>
                  <a:ext cx="30960" cy="321120"/>
                </p14:xfrm>
              </p:contentPart>
            </mc:Choice>
            <mc:Fallback xmlns="">
              <p:pic>
                <p:nvPicPr>
                  <p:cNvPr id="36" name="Ink 35">
                    <a:extLst>
                      <a:ext uri="{FF2B5EF4-FFF2-40B4-BE49-F238E27FC236}">
                        <a16:creationId xmlns:a16="http://schemas.microsoft.com/office/drawing/2014/main" id="{57282384-303C-AF40-B8E8-3952CB23BD2D}"/>
                      </a:ext>
                    </a:extLst>
                  </p:cNvPr>
                  <p:cNvPicPr/>
                  <p:nvPr/>
                </p:nvPicPr>
                <p:blipFill>
                  <a:blip r:embed="rId416"/>
                  <a:stretch>
                    <a:fillRect/>
                  </a:stretch>
                </p:blipFill>
                <p:spPr>
                  <a:xfrm>
                    <a:off x="4217115" y="2601776"/>
                    <a:ext cx="66600" cy="356760"/>
                  </a:xfrm>
                  <a:prstGeom prst="rect">
                    <a:avLst/>
                  </a:prstGeom>
                </p:spPr>
              </p:pic>
            </mc:Fallback>
          </mc:AlternateContent>
          <mc:AlternateContent xmlns:mc="http://schemas.openxmlformats.org/markup-compatibility/2006" xmlns:p14="http://schemas.microsoft.com/office/powerpoint/2010/main">
            <mc:Choice Requires="p14">
              <p:contentPart p14:bwMode="auto" r:id="rId417">
                <p14:nvContentPartPr>
                  <p14:cNvPr id="152" name="Ink 151">
                    <a:extLst>
                      <a:ext uri="{FF2B5EF4-FFF2-40B4-BE49-F238E27FC236}">
                        <a16:creationId xmlns:a16="http://schemas.microsoft.com/office/drawing/2014/main" id="{043E91B1-F450-9D42-AAC5-79E7B524D01B}"/>
                      </a:ext>
                    </a:extLst>
                  </p14:cNvPr>
                  <p14:cNvContentPartPr/>
                  <p14:nvPr/>
                </p14:nvContentPartPr>
                <p14:xfrm>
                  <a:off x="4228275" y="2948456"/>
                  <a:ext cx="13320" cy="12240"/>
                </p14:xfrm>
              </p:contentPart>
            </mc:Choice>
            <mc:Fallback xmlns="">
              <p:pic>
                <p:nvPicPr>
                  <p:cNvPr id="38" name="Ink 37">
                    <a:extLst>
                      <a:ext uri="{FF2B5EF4-FFF2-40B4-BE49-F238E27FC236}">
                        <a16:creationId xmlns:a16="http://schemas.microsoft.com/office/drawing/2014/main" id="{B5A80695-4C6B-224F-BBC7-75AEC410C2FF}"/>
                      </a:ext>
                    </a:extLst>
                  </p:cNvPr>
                  <p:cNvPicPr/>
                  <p:nvPr/>
                </p:nvPicPr>
                <p:blipFill>
                  <a:blip r:embed="rId418"/>
                  <a:stretch>
                    <a:fillRect/>
                  </a:stretch>
                </p:blipFill>
                <p:spPr>
                  <a:xfrm>
                    <a:off x="4210275" y="2930456"/>
                    <a:ext cx="4896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419">
                <p14:nvContentPartPr>
                  <p14:cNvPr id="153" name="Ink 152">
                    <a:extLst>
                      <a:ext uri="{FF2B5EF4-FFF2-40B4-BE49-F238E27FC236}">
                        <a16:creationId xmlns:a16="http://schemas.microsoft.com/office/drawing/2014/main" id="{337F8A10-3C6F-0A43-97D2-D066E5F4BE43}"/>
                      </a:ext>
                    </a:extLst>
                  </p14:cNvPr>
                  <p14:cNvContentPartPr/>
                  <p14:nvPr/>
                </p14:nvContentPartPr>
                <p14:xfrm>
                  <a:off x="4243755" y="2947376"/>
                  <a:ext cx="360" cy="360"/>
                </p14:xfrm>
              </p:contentPart>
            </mc:Choice>
            <mc:Fallback xmlns="">
              <p:pic>
                <p:nvPicPr>
                  <p:cNvPr id="40" name="Ink 39">
                    <a:extLst>
                      <a:ext uri="{FF2B5EF4-FFF2-40B4-BE49-F238E27FC236}">
                        <a16:creationId xmlns:a16="http://schemas.microsoft.com/office/drawing/2014/main" id="{2842AC33-AB7D-074E-ABE5-6F749533D333}"/>
                      </a:ext>
                    </a:extLst>
                  </p:cNvPr>
                  <p:cNvPicPr/>
                  <p:nvPr/>
                </p:nvPicPr>
                <p:blipFill>
                  <a:blip r:embed="rId407"/>
                  <a:stretch>
                    <a:fillRect/>
                  </a:stretch>
                </p:blipFill>
                <p:spPr>
                  <a:xfrm>
                    <a:off x="4226115" y="292973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20">
                <p14:nvContentPartPr>
                  <p14:cNvPr id="154" name="Ink 153">
                    <a:extLst>
                      <a:ext uri="{FF2B5EF4-FFF2-40B4-BE49-F238E27FC236}">
                        <a16:creationId xmlns:a16="http://schemas.microsoft.com/office/drawing/2014/main" id="{CF7BDB08-B6D7-CF45-AB31-D83DC6113823}"/>
                      </a:ext>
                    </a:extLst>
                  </p14:cNvPr>
                  <p14:cNvContentPartPr/>
                  <p14:nvPr/>
                </p14:nvContentPartPr>
                <p14:xfrm>
                  <a:off x="4245555" y="2952416"/>
                  <a:ext cx="360" cy="360"/>
                </p14:xfrm>
              </p:contentPart>
            </mc:Choice>
            <mc:Fallback xmlns="">
              <p:pic>
                <p:nvPicPr>
                  <p:cNvPr id="46" name="Ink 45">
                    <a:extLst>
                      <a:ext uri="{FF2B5EF4-FFF2-40B4-BE49-F238E27FC236}">
                        <a16:creationId xmlns:a16="http://schemas.microsoft.com/office/drawing/2014/main" id="{0515509A-19B0-5347-BD91-FD2220D304D3}"/>
                      </a:ext>
                    </a:extLst>
                  </p:cNvPr>
                  <p:cNvPicPr/>
                  <p:nvPr/>
                </p:nvPicPr>
                <p:blipFill>
                  <a:blip r:embed="rId407"/>
                  <a:stretch>
                    <a:fillRect/>
                  </a:stretch>
                </p:blipFill>
                <p:spPr>
                  <a:xfrm>
                    <a:off x="4227915" y="293441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21">
                <p14:nvContentPartPr>
                  <p14:cNvPr id="155" name="Ink 154">
                    <a:extLst>
                      <a:ext uri="{FF2B5EF4-FFF2-40B4-BE49-F238E27FC236}">
                        <a16:creationId xmlns:a16="http://schemas.microsoft.com/office/drawing/2014/main" id="{D3BAE209-F73C-C146-9A3B-F508FB1E9717}"/>
                      </a:ext>
                    </a:extLst>
                  </p14:cNvPr>
                  <p14:cNvContentPartPr/>
                  <p14:nvPr/>
                </p14:nvContentPartPr>
                <p14:xfrm>
                  <a:off x="4243755" y="2954936"/>
                  <a:ext cx="1440" cy="3960"/>
                </p14:xfrm>
              </p:contentPart>
            </mc:Choice>
            <mc:Fallback xmlns="">
              <p:pic>
                <p:nvPicPr>
                  <p:cNvPr id="57" name="Ink 56">
                    <a:extLst>
                      <a:ext uri="{FF2B5EF4-FFF2-40B4-BE49-F238E27FC236}">
                        <a16:creationId xmlns:a16="http://schemas.microsoft.com/office/drawing/2014/main" id="{F4F5FE7C-293C-7E45-A59E-BC3ACFFE7B9A}"/>
                      </a:ext>
                    </a:extLst>
                  </p:cNvPr>
                  <p:cNvPicPr/>
                  <p:nvPr/>
                </p:nvPicPr>
                <p:blipFill>
                  <a:blip r:embed="rId422"/>
                  <a:stretch>
                    <a:fillRect/>
                  </a:stretch>
                </p:blipFill>
                <p:spPr>
                  <a:xfrm>
                    <a:off x="4225755" y="2936936"/>
                    <a:ext cx="3708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423">
                <p14:nvContentPartPr>
                  <p14:cNvPr id="156" name="Ink 155">
                    <a:extLst>
                      <a:ext uri="{FF2B5EF4-FFF2-40B4-BE49-F238E27FC236}">
                        <a16:creationId xmlns:a16="http://schemas.microsoft.com/office/drawing/2014/main" id="{AD2E7D47-87F0-AB44-AB8A-103C9B24594D}"/>
                      </a:ext>
                    </a:extLst>
                  </p14:cNvPr>
                  <p14:cNvContentPartPr/>
                  <p14:nvPr/>
                </p14:nvContentPartPr>
                <p14:xfrm>
                  <a:off x="4248075" y="2947736"/>
                  <a:ext cx="3960" cy="40680"/>
                </p14:xfrm>
              </p:contentPart>
            </mc:Choice>
            <mc:Fallback xmlns="">
              <p:pic>
                <p:nvPicPr>
                  <p:cNvPr id="58" name="Ink 57">
                    <a:extLst>
                      <a:ext uri="{FF2B5EF4-FFF2-40B4-BE49-F238E27FC236}">
                        <a16:creationId xmlns:a16="http://schemas.microsoft.com/office/drawing/2014/main" id="{DA264247-585B-AF4B-98FA-1716FF515800}"/>
                      </a:ext>
                    </a:extLst>
                  </p:cNvPr>
                  <p:cNvPicPr/>
                  <p:nvPr/>
                </p:nvPicPr>
                <p:blipFill>
                  <a:blip r:embed="rId424"/>
                  <a:stretch>
                    <a:fillRect/>
                  </a:stretch>
                </p:blipFill>
                <p:spPr>
                  <a:xfrm>
                    <a:off x="4230075" y="2930096"/>
                    <a:ext cx="3960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425">
                <p14:nvContentPartPr>
                  <p14:cNvPr id="157" name="Ink 156">
                    <a:extLst>
                      <a:ext uri="{FF2B5EF4-FFF2-40B4-BE49-F238E27FC236}">
                        <a16:creationId xmlns:a16="http://schemas.microsoft.com/office/drawing/2014/main" id="{D1118BF7-F218-A440-AA8E-2DB39123851F}"/>
                      </a:ext>
                    </a:extLst>
                  </p14:cNvPr>
                  <p14:cNvContentPartPr/>
                  <p14:nvPr/>
                </p14:nvContentPartPr>
                <p14:xfrm>
                  <a:off x="4253475" y="2959256"/>
                  <a:ext cx="3240" cy="363960"/>
                </p14:xfrm>
              </p:contentPart>
            </mc:Choice>
            <mc:Fallback xmlns="">
              <p:pic>
                <p:nvPicPr>
                  <p:cNvPr id="473" name="Ink 472">
                    <a:extLst>
                      <a:ext uri="{FF2B5EF4-FFF2-40B4-BE49-F238E27FC236}">
                        <a16:creationId xmlns:a16="http://schemas.microsoft.com/office/drawing/2014/main" id="{44E71F8D-0561-204C-9BEC-5D2A7B2C696A}"/>
                      </a:ext>
                    </a:extLst>
                  </p:cNvPr>
                  <p:cNvPicPr/>
                  <p:nvPr/>
                </p:nvPicPr>
                <p:blipFill>
                  <a:blip r:embed="rId426"/>
                  <a:stretch>
                    <a:fillRect/>
                  </a:stretch>
                </p:blipFill>
                <p:spPr>
                  <a:xfrm>
                    <a:off x="4235835" y="2941256"/>
                    <a:ext cx="38880" cy="399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27">
              <p14:nvContentPartPr>
                <p14:cNvPr id="134" name="Ink 133">
                  <a:extLst>
                    <a:ext uri="{FF2B5EF4-FFF2-40B4-BE49-F238E27FC236}">
                      <a16:creationId xmlns:a16="http://schemas.microsoft.com/office/drawing/2014/main" id="{2784925E-AC24-444D-8540-7BB5F1164102}"/>
                    </a:ext>
                  </a:extLst>
                </p14:cNvPr>
                <p14:cNvContentPartPr/>
                <p14:nvPr/>
              </p14:nvContentPartPr>
              <p14:xfrm>
                <a:off x="1137923" y="4726371"/>
                <a:ext cx="3414" cy="113743"/>
              </p14:xfrm>
            </p:contentPart>
          </mc:Choice>
          <mc:Fallback xmlns="">
            <p:pic>
              <p:nvPicPr>
                <p:cNvPr id="785" name="Ink 784">
                  <a:extLst>
                    <a:ext uri="{FF2B5EF4-FFF2-40B4-BE49-F238E27FC236}">
                      <a16:creationId xmlns:a16="http://schemas.microsoft.com/office/drawing/2014/main" id="{406AC9BC-937B-9844-AA5F-C0A6AF942C02}"/>
                    </a:ext>
                  </a:extLst>
                </p:cNvPr>
                <p:cNvPicPr/>
                <p:nvPr/>
              </p:nvPicPr>
              <p:blipFill>
                <a:blip r:embed="rId428"/>
                <a:stretch>
                  <a:fillRect/>
                </a:stretch>
              </p:blipFill>
              <p:spPr>
                <a:xfrm>
                  <a:off x="1113537" y="4710306"/>
                  <a:ext cx="51698" cy="145552"/>
                </a:xfrm>
                <a:prstGeom prst="rect">
                  <a:avLst/>
                </a:prstGeom>
              </p:spPr>
            </p:pic>
          </mc:Fallback>
        </mc:AlternateContent>
        <p:grpSp>
          <p:nvGrpSpPr>
            <p:cNvPr id="135" name="Group 134">
              <a:extLst>
                <a:ext uri="{FF2B5EF4-FFF2-40B4-BE49-F238E27FC236}">
                  <a16:creationId xmlns:a16="http://schemas.microsoft.com/office/drawing/2014/main" id="{EE9B5D7D-2155-0540-A1A5-B252BCB82AD9}"/>
                </a:ext>
              </a:extLst>
            </p:cNvPr>
            <p:cNvGrpSpPr/>
            <p:nvPr/>
          </p:nvGrpSpPr>
          <p:grpSpPr>
            <a:xfrm>
              <a:off x="1051778" y="4000166"/>
              <a:ext cx="97175" cy="23040"/>
              <a:chOff x="4131795" y="1529336"/>
              <a:chExt cx="133200" cy="56880"/>
            </a:xfrm>
          </p:grpSpPr>
          <mc:AlternateContent xmlns:mc="http://schemas.openxmlformats.org/markup-compatibility/2006" xmlns:p14="http://schemas.microsoft.com/office/powerpoint/2010/main">
            <mc:Choice Requires="p14">
              <p:contentPart p14:bwMode="auto" r:id="rId429">
                <p14:nvContentPartPr>
                  <p14:cNvPr id="148" name="Ink 147">
                    <a:extLst>
                      <a:ext uri="{FF2B5EF4-FFF2-40B4-BE49-F238E27FC236}">
                        <a16:creationId xmlns:a16="http://schemas.microsoft.com/office/drawing/2014/main" id="{EEA47F5A-DEE0-3D49-B60D-03594D04027E}"/>
                      </a:ext>
                    </a:extLst>
                  </p14:cNvPr>
                  <p14:cNvContentPartPr/>
                  <p14:nvPr/>
                </p14:nvContentPartPr>
                <p14:xfrm>
                  <a:off x="4131795" y="1529336"/>
                  <a:ext cx="131760" cy="56880"/>
                </p14:xfrm>
              </p:contentPart>
            </mc:Choice>
            <mc:Fallback xmlns="">
              <p:pic>
                <p:nvPicPr>
                  <p:cNvPr id="479" name="Ink 478">
                    <a:extLst>
                      <a:ext uri="{FF2B5EF4-FFF2-40B4-BE49-F238E27FC236}">
                        <a16:creationId xmlns:a16="http://schemas.microsoft.com/office/drawing/2014/main" id="{ABE7AAFE-727B-014B-84D3-A3A6FBED425F}"/>
                      </a:ext>
                    </a:extLst>
                  </p:cNvPr>
                  <p:cNvPicPr/>
                  <p:nvPr/>
                </p:nvPicPr>
                <p:blipFill>
                  <a:blip r:embed="rId432"/>
                  <a:stretch>
                    <a:fillRect/>
                  </a:stretch>
                </p:blipFill>
                <p:spPr>
                  <a:xfrm>
                    <a:off x="4114155" y="1511336"/>
                    <a:ext cx="16740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433">
                <p14:nvContentPartPr>
                  <p14:cNvPr id="149" name="Ink 148">
                    <a:extLst>
                      <a:ext uri="{FF2B5EF4-FFF2-40B4-BE49-F238E27FC236}">
                        <a16:creationId xmlns:a16="http://schemas.microsoft.com/office/drawing/2014/main" id="{604ED099-8283-0A42-B54C-ED550CE4850F}"/>
                      </a:ext>
                    </a:extLst>
                  </p14:cNvPr>
                  <p14:cNvContentPartPr/>
                  <p14:nvPr/>
                </p14:nvContentPartPr>
                <p14:xfrm>
                  <a:off x="4259235" y="1576136"/>
                  <a:ext cx="360" cy="360"/>
                </p14:xfrm>
              </p:contentPart>
            </mc:Choice>
            <mc:Fallback xmlns="">
              <p:pic>
                <p:nvPicPr>
                  <p:cNvPr id="480" name="Ink 479">
                    <a:extLst>
                      <a:ext uri="{FF2B5EF4-FFF2-40B4-BE49-F238E27FC236}">
                        <a16:creationId xmlns:a16="http://schemas.microsoft.com/office/drawing/2014/main" id="{29BA392A-6CF3-5243-BDBE-AD6EB86C7A56}"/>
                      </a:ext>
                    </a:extLst>
                  </p:cNvPr>
                  <p:cNvPicPr/>
                  <p:nvPr/>
                </p:nvPicPr>
                <p:blipFill>
                  <a:blip r:embed="rId407"/>
                  <a:stretch>
                    <a:fillRect/>
                  </a:stretch>
                </p:blipFill>
                <p:spPr>
                  <a:xfrm>
                    <a:off x="4241235" y="155813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34">
                <p14:nvContentPartPr>
                  <p14:cNvPr id="150" name="Ink 149">
                    <a:extLst>
                      <a:ext uri="{FF2B5EF4-FFF2-40B4-BE49-F238E27FC236}">
                        <a16:creationId xmlns:a16="http://schemas.microsoft.com/office/drawing/2014/main" id="{CB5F8FAF-0A5D-0243-A7BC-1E6A76AAF12B}"/>
                      </a:ext>
                    </a:extLst>
                  </p14:cNvPr>
                  <p14:cNvContentPartPr/>
                  <p14:nvPr/>
                </p14:nvContentPartPr>
                <p14:xfrm>
                  <a:off x="4264635" y="1580096"/>
                  <a:ext cx="360" cy="360"/>
                </p14:xfrm>
              </p:contentPart>
            </mc:Choice>
            <mc:Fallback xmlns="">
              <p:pic>
                <p:nvPicPr>
                  <p:cNvPr id="482" name="Ink 481">
                    <a:extLst>
                      <a:ext uri="{FF2B5EF4-FFF2-40B4-BE49-F238E27FC236}">
                        <a16:creationId xmlns:a16="http://schemas.microsoft.com/office/drawing/2014/main" id="{27D658D2-415D-AD4F-8D95-121FB37784BF}"/>
                      </a:ext>
                    </a:extLst>
                  </p:cNvPr>
                  <p:cNvPicPr/>
                  <p:nvPr/>
                </p:nvPicPr>
                <p:blipFill>
                  <a:blip r:embed="rId407"/>
                  <a:stretch>
                    <a:fillRect/>
                  </a:stretch>
                </p:blipFill>
                <p:spPr>
                  <a:xfrm>
                    <a:off x="4246995" y="1562456"/>
                    <a:ext cx="36000" cy="36000"/>
                  </a:xfrm>
                  <a:prstGeom prst="rect">
                    <a:avLst/>
                  </a:prstGeom>
                </p:spPr>
              </p:pic>
            </mc:Fallback>
          </mc:AlternateContent>
        </p:grpSp>
        <p:grpSp>
          <p:nvGrpSpPr>
            <p:cNvPr id="136" name="Group 135">
              <a:extLst>
                <a:ext uri="{FF2B5EF4-FFF2-40B4-BE49-F238E27FC236}">
                  <a16:creationId xmlns:a16="http://schemas.microsoft.com/office/drawing/2014/main" id="{7DA6C6F7-AB68-B044-913E-99A8421BC1DF}"/>
                </a:ext>
              </a:extLst>
            </p:cNvPr>
            <p:cNvGrpSpPr/>
            <p:nvPr/>
          </p:nvGrpSpPr>
          <p:grpSpPr>
            <a:xfrm>
              <a:off x="1047314" y="4012416"/>
              <a:ext cx="1051" cy="7291"/>
              <a:chOff x="4125675" y="1559576"/>
              <a:chExt cx="1440" cy="18000"/>
            </a:xfrm>
          </p:grpSpPr>
          <mc:AlternateContent xmlns:mc="http://schemas.openxmlformats.org/markup-compatibility/2006" xmlns:p14="http://schemas.microsoft.com/office/powerpoint/2010/main">
            <mc:Choice Requires="p14">
              <p:contentPart p14:bwMode="auto" r:id="rId435">
                <p14:nvContentPartPr>
                  <p14:cNvPr id="146" name="Ink 145">
                    <a:extLst>
                      <a:ext uri="{FF2B5EF4-FFF2-40B4-BE49-F238E27FC236}">
                        <a16:creationId xmlns:a16="http://schemas.microsoft.com/office/drawing/2014/main" id="{39F1DBE3-2243-E945-AB5A-F8DC77086E6D}"/>
                      </a:ext>
                    </a:extLst>
                  </p14:cNvPr>
                  <p14:cNvContentPartPr/>
                  <p14:nvPr/>
                </p14:nvContentPartPr>
                <p14:xfrm>
                  <a:off x="4125675" y="1577216"/>
                  <a:ext cx="360" cy="360"/>
                </p14:xfrm>
              </p:contentPart>
            </mc:Choice>
            <mc:Fallback xmlns="">
              <p:pic>
                <p:nvPicPr>
                  <p:cNvPr id="484" name="Ink 483">
                    <a:extLst>
                      <a:ext uri="{FF2B5EF4-FFF2-40B4-BE49-F238E27FC236}">
                        <a16:creationId xmlns:a16="http://schemas.microsoft.com/office/drawing/2014/main" id="{6013A749-8DDD-B347-A8E0-6A144D45BB03}"/>
                      </a:ext>
                    </a:extLst>
                  </p:cNvPr>
                  <p:cNvPicPr/>
                  <p:nvPr/>
                </p:nvPicPr>
                <p:blipFill>
                  <a:blip r:embed="rId407"/>
                  <a:stretch>
                    <a:fillRect/>
                  </a:stretch>
                </p:blipFill>
                <p:spPr>
                  <a:xfrm>
                    <a:off x="4108035" y="155957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36">
                <p14:nvContentPartPr>
                  <p14:cNvPr id="147" name="Ink 146">
                    <a:extLst>
                      <a:ext uri="{FF2B5EF4-FFF2-40B4-BE49-F238E27FC236}">
                        <a16:creationId xmlns:a16="http://schemas.microsoft.com/office/drawing/2014/main" id="{19838997-A6C6-0B46-9262-1CF6B7FBB0EF}"/>
                      </a:ext>
                    </a:extLst>
                  </p14:cNvPr>
                  <p14:cNvContentPartPr/>
                  <p14:nvPr/>
                </p14:nvContentPartPr>
                <p14:xfrm>
                  <a:off x="4126755" y="1559576"/>
                  <a:ext cx="360" cy="360"/>
                </p14:xfrm>
              </p:contentPart>
            </mc:Choice>
            <mc:Fallback xmlns="">
              <p:pic>
                <p:nvPicPr>
                  <p:cNvPr id="485" name="Ink 484">
                    <a:extLst>
                      <a:ext uri="{FF2B5EF4-FFF2-40B4-BE49-F238E27FC236}">
                        <a16:creationId xmlns:a16="http://schemas.microsoft.com/office/drawing/2014/main" id="{42ADBCD9-EC6A-2141-83DA-A11ACFF26AD2}"/>
                      </a:ext>
                    </a:extLst>
                  </p:cNvPr>
                  <p:cNvPicPr/>
                  <p:nvPr/>
                </p:nvPicPr>
                <p:blipFill>
                  <a:blip r:embed="rId407"/>
                  <a:stretch>
                    <a:fillRect/>
                  </a:stretch>
                </p:blipFill>
                <p:spPr>
                  <a:xfrm>
                    <a:off x="4108755" y="1541576"/>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37">
              <p14:nvContentPartPr>
                <p14:cNvPr id="137" name="Ink 136">
                  <a:extLst>
                    <a:ext uri="{FF2B5EF4-FFF2-40B4-BE49-F238E27FC236}">
                      <a16:creationId xmlns:a16="http://schemas.microsoft.com/office/drawing/2014/main" id="{9677EDF4-79AE-6646-9639-1F8CE9AD1918}"/>
                    </a:ext>
                  </a:extLst>
                </p14:cNvPr>
                <p14:cNvContentPartPr/>
                <p14:nvPr/>
              </p14:nvContentPartPr>
              <p14:xfrm>
                <a:off x="1010941" y="4042472"/>
                <a:ext cx="174126" cy="2479"/>
              </p14:xfrm>
            </p:contentPart>
          </mc:Choice>
          <mc:Fallback xmlns="">
            <p:pic>
              <p:nvPicPr>
                <p:cNvPr id="788" name="Ink 787">
                  <a:extLst>
                    <a:ext uri="{FF2B5EF4-FFF2-40B4-BE49-F238E27FC236}">
                      <a16:creationId xmlns:a16="http://schemas.microsoft.com/office/drawing/2014/main" id="{AB1796E4-B398-5B47-9F17-02B43EDAD5BE}"/>
                    </a:ext>
                  </a:extLst>
                </p:cNvPr>
                <p:cNvPicPr/>
                <p:nvPr/>
              </p:nvPicPr>
              <p:blipFill>
                <a:blip r:embed="rId438"/>
                <a:stretch>
                  <a:fillRect/>
                </a:stretch>
              </p:blipFill>
              <p:spPr>
                <a:xfrm>
                  <a:off x="999455" y="4034725"/>
                  <a:ext cx="196638" cy="17663"/>
                </a:xfrm>
                <a:prstGeom prst="rect">
                  <a:avLst/>
                </a:prstGeom>
              </p:spPr>
            </p:pic>
          </mc:Fallback>
        </mc:AlternateContent>
        <mc:AlternateContent xmlns:mc="http://schemas.openxmlformats.org/markup-compatibility/2006" xmlns:p14="http://schemas.microsoft.com/office/powerpoint/2010/main">
          <mc:Choice Requires="p14">
            <p:contentPart p14:bwMode="auto" r:id="rId439">
              <p14:nvContentPartPr>
                <p14:cNvPr id="138" name="Ink 137">
                  <a:extLst>
                    <a:ext uri="{FF2B5EF4-FFF2-40B4-BE49-F238E27FC236}">
                      <a16:creationId xmlns:a16="http://schemas.microsoft.com/office/drawing/2014/main" id="{68DAA4AF-8535-DC4B-B8C7-24ABECCE125D}"/>
                    </a:ext>
                  </a:extLst>
                </p14:cNvPr>
                <p14:cNvContentPartPr/>
                <p14:nvPr/>
              </p14:nvContentPartPr>
              <p14:xfrm>
                <a:off x="1180603" y="4050929"/>
                <a:ext cx="11293" cy="97411"/>
              </p14:xfrm>
            </p:contentPart>
          </mc:Choice>
          <mc:Fallback xmlns="">
            <p:pic>
              <p:nvPicPr>
                <p:cNvPr id="789" name="Ink 788">
                  <a:extLst>
                    <a:ext uri="{FF2B5EF4-FFF2-40B4-BE49-F238E27FC236}">
                      <a16:creationId xmlns:a16="http://schemas.microsoft.com/office/drawing/2014/main" id="{0E174456-1C8B-8D4A-8C1A-F10583064742}"/>
                    </a:ext>
                  </a:extLst>
                </p:cNvPr>
                <p:cNvPicPr/>
                <p:nvPr/>
              </p:nvPicPr>
              <p:blipFill>
                <a:blip r:embed="rId440"/>
                <a:stretch>
                  <a:fillRect/>
                </a:stretch>
              </p:blipFill>
              <p:spPr>
                <a:xfrm>
                  <a:off x="1169310" y="4042918"/>
                  <a:ext cx="33427" cy="113112"/>
                </a:xfrm>
                <a:prstGeom prst="rect">
                  <a:avLst/>
                </a:prstGeom>
              </p:spPr>
            </p:pic>
          </mc:Fallback>
        </mc:AlternateContent>
        <p:grpSp>
          <p:nvGrpSpPr>
            <p:cNvPr id="139" name="Group 138">
              <a:extLst>
                <a:ext uri="{FF2B5EF4-FFF2-40B4-BE49-F238E27FC236}">
                  <a16:creationId xmlns:a16="http://schemas.microsoft.com/office/drawing/2014/main" id="{5B070B41-EE9B-0A4F-A64C-D908458BA41C}"/>
                </a:ext>
              </a:extLst>
            </p:cNvPr>
            <p:cNvGrpSpPr/>
            <p:nvPr/>
          </p:nvGrpSpPr>
          <p:grpSpPr>
            <a:xfrm>
              <a:off x="1189008" y="4183485"/>
              <a:ext cx="33092" cy="75683"/>
              <a:chOff x="4319900" y="1981895"/>
              <a:chExt cx="45360" cy="186840"/>
            </a:xfrm>
          </p:grpSpPr>
          <mc:AlternateContent xmlns:mc="http://schemas.openxmlformats.org/markup-compatibility/2006" xmlns:p14="http://schemas.microsoft.com/office/powerpoint/2010/main">
            <mc:Choice Requires="p14">
              <p:contentPart p14:bwMode="auto" r:id="rId441">
                <p14:nvContentPartPr>
                  <p14:cNvPr id="144" name="Ink 143">
                    <a:extLst>
                      <a:ext uri="{FF2B5EF4-FFF2-40B4-BE49-F238E27FC236}">
                        <a16:creationId xmlns:a16="http://schemas.microsoft.com/office/drawing/2014/main" id="{0C71C368-EFBD-D247-A858-94E34BB3234D}"/>
                      </a:ext>
                    </a:extLst>
                  </p14:cNvPr>
                  <p14:cNvContentPartPr/>
                  <p14:nvPr/>
                </p14:nvContentPartPr>
                <p14:xfrm>
                  <a:off x="4319900" y="1981895"/>
                  <a:ext cx="2520" cy="186840"/>
                </p14:xfrm>
              </p:contentPart>
            </mc:Choice>
            <mc:Fallback xmlns="">
              <p:pic>
                <p:nvPicPr>
                  <p:cNvPr id="527" name="Ink 526">
                    <a:extLst>
                      <a:ext uri="{FF2B5EF4-FFF2-40B4-BE49-F238E27FC236}">
                        <a16:creationId xmlns:a16="http://schemas.microsoft.com/office/drawing/2014/main" id="{3292ACD9-B0B9-5445-9CB5-0679FA0B7901}"/>
                      </a:ext>
                    </a:extLst>
                  </p:cNvPr>
                  <p:cNvPicPr/>
                  <p:nvPr/>
                </p:nvPicPr>
                <p:blipFill>
                  <a:blip r:embed="rId640"/>
                  <a:stretch>
                    <a:fillRect/>
                  </a:stretch>
                </p:blipFill>
                <p:spPr>
                  <a:xfrm>
                    <a:off x="4311260" y="1973255"/>
                    <a:ext cx="2016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641">
                <p14:nvContentPartPr>
                  <p14:cNvPr id="145" name="Ink 144">
                    <a:extLst>
                      <a:ext uri="{FF2B5EF4-FFF2-40B4-BE49-F238E27FC236}">
                        <a16:creationId xmlns:a16="http://schemas.microsoft.com/office/drawing/2014/main" id="{9E703DD4-9EAB-714F-92FC-F364CE23D2A3}"/>
                      </a:ext>
                    </a:extLst>
                  </p14:cNvPr>
                  <p14:cNvContentPartPr/>
                  <p14:nvPr/>
                </p14:nvContentPartPr>
                <p14:xfrm>
                  <a:off x="4362020" y="2016095"/>
                  <a:ext cx="3240" cy="119880"/>
                </p14:xfrm>
              </p:contentPart>
            </mc:Choice>
            <mc:Fallback xmlns="">
              <p:pic>
                <p:nvPicPr>
                  <p:cNvPr id="528" name="Ink 527">
                    <a:extLst>
                      <a:ext uri="{FF2B5EF4-FFF2-40B4-BE49-F238E27FC236}">
                        <a16:creationId xmlns:a16="http://schemas.microsoft.com/office/drawing/2014/main" id="{1E6646CD-1472-2F4D-AE1C-8F52336167F1}"/>
                      </a:ext>
                    </a:extLst>
                  </p:cNvPr>
                  <p:cNvPicPr/>
                  <p:nvPr/>
                </p:nvPicPr>
                <p:blipFill>
                  <a:blip r:embed="rId642"/>
                  <a:stretch>
                    <a:fillRect/>
                  </a:stretch>
                </p:blipFill>
                <p:spPr>
                  <a:xfrm>
                    <a:off x="4353020" y="2007095"/>
                    <a:ext cx="20880" cy="137520"/>
                  </a:xfrm>
                  <a:prstGeom prst="rect">
                    <a:avLst/>
                  </a:prstGeom>
                </p:spPr>
              </p:pic>
            </mc:Fallback>
          </mc:AlternateContent>
        </p:grpSp>
        <p:grpSp>
          <p:nvGrpSpPr>
            <p:cNvPr id="140" name="Group 139">
              <a:extLst>
                <a:ext uri="{FF2B5EF4-FFF2-40B4-BE49-F238E27FC236}">
                  <a16:creationId xmlns:a16="http://schemas.microsoft.com/office/drawing/2014/main" id="{E37D4887-E47F-8245-8B69-324D7C8D9AC8}"/>
                </a:ext>
              </a:extLst>
            </p:cNvPr>
            <p:cNvGrpSpPr/>
            <p:nvPr/>
          </p:nvGrpSpPr>
          <p:grpSpPr>
            <a:xfrm>
              <a:off x="1169572" y="4025412"/>
              <a:ext cx="54628" cy="130367"/>
              <a:chOff x="4293260" y="1591655"/>
              <a:chExt cx="74880" cy="321840"/>
            </a:xfrm>
          </p:grpSpPr>
          <mc:AlternateContent xmlns:mc="http://schemas.openxmlformats.org/markup-compatibility/2006" xmlns:p14="http://schemas.microsoft.com/office/powerpoint/2010/main">
            <mc:Choice Requires="p14">
              <p:contentPart p14:bwMode="auto" r:id="rId643">
                <p14:nvContentPartPr>
                  <p14:cNvPr id="142" name="Ink 141">
                    <a:extLst>
                      <a:ext uri="{FF2B5EF4-FFF2-40B4-BE49-F238E27FC236}">
                        <a16:creationId xmlns:a16="http://schemas.microsoft.com/office/drawing/2014/main" id="{DCC2BB8B-7B76-234A-953E-80A7F0E6275B}"/>
                      </a:ext>
                    </a:extLst>
                  </p14:cNvPr>
                  <p14:cNvContentPartPr/>
                  <p14:nvPr/>
                </p14:nvContentPartPr>
                <p14:xfrm>
                  <a:off x="4364180" y="1611815"/>
                  <a:ext cx="3960" cy="301680"/>
                </p14:xfrm>
              </p:contentPart>
            </mc:Choice>
            <mc:Fallback xmlns="">
              <p:pic>
                <p:nvPicPr>
                  <p:cNvPr id="530" name="Ink 529">
                    <a:extLst>
                      <a:ext uri="{FF2B5EF4-FFF2-40B4-BE49-F238E27FC236}">
                        <a16:creationId xmlns:a16="http://schemas.microsoft.com/office/drawing/2014/main" id="{E9A7BD0F-2B5E-1D42-9FF2-6C5D9646F33F}"/>
                      </a:ext>
                    </a:extLst>
                  </p:cNvPr>
                  <p:cNvPicPr/>
                  <p:nvPr/>
                </p:nvPicPr>
                <p:blipFill>
                  <a:blip r:embed="rId644"/>
                  <a:stretch>
                    <a:fillRect/>
                  </a:stretch>
                </p:blipFill>
                <p:spPr>
                  <a:xfrm>
                    <a:off x="4355180" y="1603175"/>
                    <a:ext cx="2160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645">
                <p14:nvContentPartPr>
                  <p14:cNvPr id="143" name="Ink 142">
                    <a:extLst>
                      <a:ext uri="{FF2B5EF4-FFF2-40B4-BE49-F238E27FC236}">
                        <a16:creationId xmlns:a16="http://schemas.microsoft.com/office/drawing/2014/main" id="{E142908F-1605-8C4C-86D7-BDF0B79F936F}"/>
                      </a:ext>
                    </a:extLst>
                  </p14:cNvPr>
                  <p14:cNvContentPartPr/>
                  <p14:nvPr/>
                </p14:nvContentPartPr>
                <p14:xfrm>
                  <a:off x="4293260" y="1591655"/>
                  <a:ext cx="51120" cy="2880"/>
                </p14:xfrm>
              </p:contentPart>
            </mc:Choice>
            <mc:Fallback xmlns="">
              <p:pic>
                <p:nvPicPr>
                  <p:cNvPr id="531" name="Ink 530">
                    <a:extLst>
                      <a:ext uri="{FF2B5EF4-FFF2-40B4-BE49-F238E27FC236}">
                        <a16:creationId xmlns:a16="http://schemas.microsoft.com/office/drawing/2014/main" id="{89262520-B7DD-F849-BEC9-76F9C3A68CDF}"/>
                      </a:ext>
                    </a:extLst>
                  </p:cNvPr>
                  <p:cNvPicPr/>
                  <p:nvPr/>
                </p:nvPicPr>
                <p:blipFill>
                  <a:blip r:embed="rId646"/>
                  <a:stretch>
                    <a:fillRect/>
                  </a:stretch>
                </p:blipFill>
                <p:spPr>
                  <a:xfrm>
                    <a:off x="4284260" y="1583015"/>
                    <a:ext cx="68760" cy="20520"/>
                  </a:xfrm>
                  <a:prstGeom prst="rect">
                    <a:avLst/>
                  </a:prstGeom>
                </p:spPr>
              </p:pic>
            </mc:Fallback>
          </mc:AlternateContent>
        </p:grpSp>
        <p:sp>
          <p:nvSpPr>
            <p:cNvPr id="141" name="Rectangle 140">
              <a:extLst>
                <a:ext uri="{FF2B5EF4-FFF2-40B4-BE49-F238E27FC236}">
                  <a16:creationId xmlns:a16="http://schemas.microsoft.com/office/drawing/2014/main" id="{8B4FC753-5DB7-A044-B6CC-91F128C22631}"/>
                </a:ext>
              </a:extLst>
            </p:cNvPr>
            <p:cNvSpPr/>
            <p:nvPr/>
          </p:nvSpPr>
          <p:spPr>
            <a:xfrm>
              <a:off x="937820" y="3991365"/>
              <a:ext cx="269031" cy="298750"/>
            </a:xfrm>
            <a:prstGeom prst="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7" name="TextBox 206">
            <a:extLst>
              <a:ext uri="{FF2B5EF4-FFF2-40B4-BE49-F238E27FC236}">
                <a16:creationId xmlns:a16="http://schemas.microsoft.com/office/drawing/2014/main" id="{06E02E22-EA3C-3745-9F1E-826629BF6246}"/>
              </a:ext>
            </a:extLst>
          </p:cNvPr>
          <p:cNvSpPr txBox="1"/>
          <p:nvPr/>
        </p:nvSpPr>
        <p:spPr>
          <a:xfrm>
            <a:off x="783427" y="2760416"/>
            <a:ext cx="896399" cy="338554"/>
          </a:xfrm>
          <a:prstGeom prst="rect">
            <a:avLst/>
          </a:prstGeom>
          <a:noFill/>
        </p:spPr>
        <p:txBody>
          <a:bodyPr wrap="none" rtlCol="0">
            <a:spAutoFit/>
          </a:bodyPr>
          <a:lstStyle/>
          <a:p>
            <a:r>
              <a:rPr lang="en-US" sz="1600" b="1" dirty="0">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Tower A</a:t>
            </a:r>
          </a:p>
        </p:txBody>
      </p:sp>
      <p:sp>
        <p:nvSpPr>
          <p:cNvPr id="208" name="TextBox 207">
            <a:extLst>
              <a:ext uri="{FF2B5EF4-FFF2-40B4-BE49-F238E27FC236}">
                <a16:creationId xmlns:a16="http://schemas.microsoft.com/office/drawing/2014/main" id="{F761B7ED-A0F1-8B46-8926-1D352AE1685E}"/>
              </a:ext>
            </a:extLst>
          </p:cNvPr>
          <p:cNvSpPr txBox="1"/>
          <p:nvPr/>
        </p:nvSpPr>
        <p:spPr>
          <a:xfrm>
            <a:off x="3470197" y="4218223"/>
            <a:ext cx="891591" cy="338554"/>
          </a:xfrm>
          <a:prstGeom prst="rect">
            <a:avLst/>
          </a:prstGeom>
          <a:noFill/>
        </p:spPr>
        <p:txBody>
          <a:bodyPr wrap="none" rtlCol="0">
            <a:spAutoFit/>
          </a:bodyPr>
          <a:lstStyle/>
          <a:p>
            <a:r>
              <a:rPr lang="en-US" sz="1600" b="1" dirty="0">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Tower C</a:t>
            </a:r>
          </a:p>
        </p:txBody>
      </p:sp>
      <p:sp>
        <p:nvSpPr>
          <p:cNvPr id="209" name="TextBox 208">
            <a:extLst>
              <a:ext uri="{FF2B5EF4-FFF2-40B4-BE49-F238E27FC236}">
                <a16:creationId xmlns:a16="http://schemas.microsoft.com/office/drawing/2014/main" id="{1A80099C-25FC-6F4E-999C-5D290482A8FA}"/>
              </a:ext>
            </a:extLst>
          </p:cNvPr>
          <p:cNvSpPr txBox="1"/>
          <p:nvPr/>
        </p:nvSpPr>
        <p:spPr>
          <a:xfrm>
            <a:off x="3694919" y="2936972"/>
            <a:ext cx="896399" cy="338554"/>
          </a:xfrm>
          <a:prstGeom prst="rect">
            <a:avLst/>
          </a:prstGeom>
          <a:noFill/>
        </p:spPr>
        <p:txBody>
          <a:bodyPr wrap="none" rtlCol="0">
            <a:spAutoFit/>
          </a:bodyPr>
          <a:lstStyle/>
          <a:p>
            <a:r>
              <a:rPr lang="en-US" sz="1600" b="1" dirty="0">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Tower B</a:t>
            </a:r>
          </a:p>
        </p:txBody>
      </p:sp>
      <mc:AlternateContent xmlns:mc="http://schemas.openxmlformats.org/markup-compatibility/2006">
        <mc:Choice xmlns:am3d="http://schemas.microsoft.com/office/drawing/2017/model3d" Requires="am3d">
          <p:graphicFrame>
            <p:nvGraphicFramePr>
              <p:cNvPr id="213" name="3D Model 212" descr="Taxi">
                <a:extLst>
                  <a:ext uri="{FF2B5EF4-FFF2-40B4-BE49-F238E27FC236}">
                    <a16:creationId xmlns:a16="http://schemas.microsoft.com/office/drawing/2014/main" id="{106C6782-D4AD-E144-B386-83B5B3B29A8D}"/>
                  </a:ext>
                </a:extLst>
              </p:cNvPr>
              <p:cNvGraphicFramePr>
                <a:graphicFrameLocks noChangeAspect="1"/>
              </p:cNvGraphicFramePr>
              <p:nvPr>
                <p:extLst>
                  <p:ext uri="{D42A27DB-BD31-4B8C-83A1-F6EECF244321}">
                    <p14:modId xmlns:p14="http://schemas.microsoft.com/office/powerpoint/2010/main" val="1814373043"/>
                  </p:ext>
                </p:extLst>
              </p:nvPr>
            </p:nvGraphicFramePr>
            <p:xfrm>
              <a:off x="1774029" y="2309109"/>
              <a:ext cx="785785" cy="409683"/>
            </p:xfrm>
            <a:graphic>
              <a:graphicData uri="http://schemas.microsoft.com/office/drawing/2017/model3d">
                <am3d:model3d r:embed="rId647">
                  <am3d:spPr>
                    <a:xfrm>
                      <a:off x="0" y="0"/>
                      <a:ext cx="785785" cy="409683"/>
                    </a:xfrm>
                    <a:prstGeom prst="rect">
                      <a:avLst/>
                    </a:prstGeom>
                  </am3d:spPr>
                  <am3d:camera>
                    <am3d:pos x="0" y="0" z="54069063"/>
                    <am3d:up dx="0" dy="36000000" dz="0"/>
                    <am3d:lookAt x="0" y="0" z="0"/>
                    <am3d:perspective fov="2700000"/>
                  </am3d:camera>
                  <am3d:trans>
                    <am3d:meterPerModelUnit n="361425" d="1000000"/>
                    <am3d:preTrans dx="0" dy="-7022569" dz="-1358768"/>
                    <am3d:scale>
                      <am3d:sx n="1000000" d="1000000"/>
                      <am3d:sy n="1000000" d="1000000"/>
                      <am3d:sz n="1000000" d="1000000"/>
                    </am3d:scale>
                    <am3d:rot ax="5400008" ay="2150066" az="5399997"/>
                    <am3d:postTrans dx="0" dy="0" dz="0"/>
                  </am3d:trans>
                  <am3d:raster rName="Office3DRenderer" rVer="16.0.8326">
                    <am3d:blip r:embed="rId648"/>
                  </am3d:raster>
                  <am3d:objViewport viewportSz="86436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3" name="3D Model 212" descr="Taxi">
                <a:extLst>
                  <a:ext uri="{FF2B5EF4-FFF2-40B4-BE49-F238E27FC236}">
                    <a16:creationId xmlns:a16="http://schemas.microsoft.com/office/drawing/2014/main" id="{106C6782-D4AD-E144-B386-83B5B3B29A8D}"/>
                  </a:ext>
                </a:extLst>
              </p:cNvPr>
              <p:cNvPicPr>
                <a:picLocks noGrp="1" noRot="1" noChangeAspect="1" noMove="1" noResize="1" noEditPoints="1" noAdjustHandles="1" noChangeArrowheads="1" noChangeShapeType="1" noCrop="1"/>
              </p:cNvPicPr>
              <p:nvPr/>
            </p:nvPicPr>
            <p:blipFill>
              <a:blip r:embed="rId648"/>
              <a:stretch>
                <a:fillRect/>
              </a:stretch>
            </p:blipFill>
            <p:spPr>
              <a:xfrm>
                <a:off x="1774029" y="2309109"/>
                <a:ext cx="785785" cy="409683"/>
              </a:xfrm>
              <a:prstGeom prst="rect">
                <a:avLst/>
              </a:prstGeom>
            </p:spPr>
          </p:pic>
        </mc:Fallback>
      </mc:AlternateContent>
      <p:grpSp>
        <p:nvGrpSpPr>
          <p:cNvPr id="318" name="Heatmaps">
            <a:extLst>
              <a:ext uri="{FF2B5EF4-FFF2-40B4-BE49-F238E27FC236}">
                <a16:creationId xmlns:a16="http://schemas.microsoft.com/office/drawing/2014/main" id="{7D73DBD3-FC4C-FA46-B007-6888D2F3F13A}"/>
              </a:ext>
            </a:extLst>
          </p:cNvPr>
          <p:cNvGrpSpPr/>
          <p:nvPr/>
        </p:nvGrpSpPr>
        <p:grpSpPr>
          <a:xfrm>
            <a:off x="1414285" y="2433752"/>
            <a:ext cx="2634236" cy="1988152"/>
            <a:chOff x="2218420" y="1512576"/>
            <a:chExt cx="2634236" cy="1988152"/>
          </a:xfrm>
        </p:grpSpPr>
        <p:sp>
          <p:nvSpPr>
            <p:cNvPr id="92" name="Triangle 91">
              <a:extLst>
                <a:ext uri="{FF2B5EF4-FFF2-40B4-BE49-F238E27FC236}">
                  <a16:creationId xmlns:a16="http://schemas.microsoft.com/office/drawing/2014/main" id="{ED1FED2A-DD7E-3246-B818-77897ACC3F87}"/>
                </a:ext>
              </a:extLst>
            </p:cNvPr>
            <p:cNvSpPr/>
            <p:nvPr/>
          </p:nvSpPr>
          <p:spPr>
            <a:xfrm rot="16200000">
              <a:off x="3683402" y="978630"/>
              <a:ext cx="200614" cy="1955070"/>
            </a:xfrm>
            <a:prstGeom prst="triangle">
              <a:avLst/>
            </a:prstGeom>
            <a:gradFill>
              <a:gsLst>
                <a:gs pos="36000">
                  <a:srgbClr val="FEFD03"/>
                </a:gs>
                <a:gs pos="0">
                  <a:srgbClr val="1DFF00"/>
                </a:gs>
                <a:gs pos="44000">
                  <a:srgbClr val="FF7901"/>
                </a:gs>
                <a:gs pos="48000">
                  <a:srgbClr val="FEFD03"/>
                </a:gs>
                <a:gs pos="61000">
                  <a:srgbClr val="2FFF9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riangle 92">
              <a:extLst>
                <a:ext uri="{FF2B5EF4-FFF2-40B4-BE49-F238E27FC236}">
                  <a16:creationId xmlns:a16="http://schemas.microsoft.com/office/drawing/2014/main" id="{BF2CF2B8-2F9E-AE45-BB95-F014CE41BBC8}"/>
                </a:ext>
              </a:extLst>
            </p:cNvPr>
            <p:cNvSpPr/>
            <p:nvPr/>
          </p:nvSpPr>
          <p:spPr>
            <a:xfrm rot="5400000">
              <a:off x="3099195" y="2419339"/>
              <a:ext cx="200614" cy="1962163"/>
            </a:xfrm>
            <a:prstGeom prst="triangle">
              <a:avLst/>
            </a:prstGeom>
            <a:gradFill>
              <a:gsLst>
                <a:gs pos="0">
                  <a:srgbClr val="00FF73"/>
                </a:gs>
                <a:gs pos="46000">
                  <a:srgbClr val="C3FF00"/>
                </a:gs>
                <a:gs pos="31000">
                  <a:srgbClr val="FF6D00">
                    <a:alpha val="40000"/>
                  </a:srgbClr>
                </a:gs>
                <a:gs pos="17000">
                  <a:srgbClr val="C3FF00"/>
                </a:gs>
                <a:gs pos="100000">
                  <a:srgbClr val="00FF7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Triangle 214">
              <a:extLst>
                <a:ext uri="{FF2B5EF4-FFF2-40B4-BE49-F238E27FC236}">
                  <a16:creationId xmlns:a16="http://schemas.microsoft.com/office/drawing/2014/main" id="{3028D63A-CC86-144B-8971-218832D23C71}"/>
                </a:ext>
              </a:extLst>
            </p:cNvPr>
            <p:cNvSpPr/>
            <p:nvPr/>
          </p:nvSpPr>
          <p:spPr>
            <a:xfrm rot="16200000">
              <a:off x="3817035" y="840292"/>
              <a:ext cx="200614" cy="1545182"/>
            </a:xfrm>
            <a:prstGeom prst="triangle">
              <a:avLst/>
            </a:prstGeom>
            <a:gradFill>
              <a:gsLst>
                <a:gs pos="0">
                  <a:srgbClr val="FFAA00"/>
                </a:gs>
                <a:gs pos="72000">
                  <a:srgbClr val="FF0000">
                    <a:alpha val="70000"/>
                  </a:srgbClr>
                </a:gs>
                <a:gs pos="100000">
                  <a:srgbClr val="C3FF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riangle 95">
              <a:extLst>
                <a:ext uri="{FF2B5EF4-FFF2-40B4-BE49-F238E27FC236}">
                  <a16:creationId xmlns:a16="http://schemas.microsoft.com/office/drawing/2014/main" id="{1A94D4A0-0AA8-464C-8F3E-8AD8C62A9967}"/>
                </a:ext>
              </a:extLst>
            </p:cNvPr>
            <p:cNvSpPr/>
            <p:nvPr/>
          </p:nvSpPr>
          <p:spPr>
            <a:xfrm rot="16944619">
              <a:off x="4188335" y="2301228"/>
              <a:ext cx="200614" cy="1128028"/>
            </a:xfrm>
            <a:prstGeom prst="triangle">
              <a:avLst>
                <a:gd name="adj" fmla="val 71378"/>
              </a:avLst>
            </a:prstGeom>
            <a:gradFill>
              <a:gsLst>
                <a:gs pos="15000">
                  <a:srgbClr val="E18000"/>
                </a:gs>
                <a:gs pos="47000">
                  <a:srgbClr val="C3FF00"/>
                </a:gs>
                <a:gs pos="54000">
                  <a:srgbClr val="FF0000"/>
                </a:gs>
                <a:gs pos="60000">
                  <a:srgbClr val="FEFD03"/>
                </a:gs>
                <a:gs pos="79000">
                  <a:srgbClr val="00FF7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mc:Choice xmlns:am3d="http://schemas.microsoft.com/office/drawing/2017/model3d" Requires="am3d">
          <p:graphicFrame>
            <p:nvGraphicFramePr>
              <p:cNvPr id="216" name="3D Model 215" descr="Cypress Tree Medium">
                <a:extLst>
                  <a:ext uri="{FF2B5EF4-FFF2-40B4-BE49-F238E27FC236}">
                    <a16:creationId xmlns:a16="http://schemas.microsoft.com/office/drawing/2014/main" id="{C5825168-7558-C842-8670-22EEA4DDC279}"/>
                  </a:ext>
                </a:extLst>
              </p:cNvPr>
              <p:cNvGraphicFramePr>
                <a:graphicFrameLocks noChangeAspect="1"/>
              </p:cNvGraphicFramePr>
              <p:nvPr>
                <p:extLst>
                  <p:ext uri="{D42A27DB-BD31-4B8C-83A1-F6EECF244321}">
                    <p14:modId xmlns:p14="http://schemas.microsoft.com/office/powerpoint/2010/main" val="3215813862"/>
                  </p:ext>
                </p:extLst>
              </p:nvPr>
            </p:nvGraphicFramePr>
            <p:xfrm>
              <a:off x="3458346" y="2869544"/>
              <a:ext cx="229859" cy="732143"/>
            </p:xfrm>
            <a:graphic>
              <a:graphicData uri="http://schemas.microsoft.com/office/drawing/2017/model3d">
                <am3d:model3d r:embed="rId41">
                  <am3d:spPr>
                    <a:xfrm>
                      <a:off x="0" y="0"/>
                      <a:ext cx="229859" cy="732143"/>
                    </a:xfrm>
                    <a:prstGeom prst="rect">
                      <a:avLst/>
                    </a:prstGeom>
                  </am3d:spPr>
                  <am3d:camera>
                    <am3d:pos x="0" y="0" z="50673022"/>
                    <am3d:up dx="0" dy="36000000" dz="0"/>
                    <am3d:lookAt x="0" y="0" z="0"/>
                    <am3d:perspective fov="2700000"/>
                  </am3d:camera>
                  <am3d:trans>
                    <am3d:meterPerModelUnit n="22998166" d="1000000"/>
                    <am3d:preTrans dx="-295278" dy="-17954448" dz="494136"/>
                    <am3d:scale>
                      <am3d:sx n="1000000" d="1000000"/>
                      <am3d:sy n="1000000" d="1000000"/>
                      <am3d:sz n="1000000" d="1000000"/>
                    </am3d:scale>
                    <am3d:rot ax="2660453" ay="109736" az="107188"/>
                    <am3d:postTrans dx="0" dy="0" dz="0"/>
                  </am3d:trans>
                  <am3d:raster rName="Office3DRenderer" rVer="16.0.8326">
                    <am3d:blip r:embed="rId649"/>
                  </am3d:raster>
                  <am3d:objViewport viewportSz="6704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6" name="3D Model 215" descr="Cypress Tree Medium">
                <a:extLst>
                  <a:ext uri="{FF2B5EF4-FFF2-40B4-BE49-F238E27FC236}">
                    <a16:creationId xmlns:a16="http://schemas.microsoft.com/office/drawing/2014/main" id="{C5825168-7558-C842-8670-22EEA4DDC279}"/>
                  </a:ext>
                </a:extLst>
              </p:cNvPr>
              <p:cNvPicPr>
                <a:picLocks noGrp="1" noRot="1" noChangeAspect="1" noMove="1" noResize="1" noEditPoints="1" noAdjustHandles="1" noChangeArrowheads="1" noChangeShapeType="1" noCrop="1"/>
              </p:cNvPicPr>
              <p:nvPr/>
            </p:nvPicPr>
            <p:blipFill>
              <a:blip r:embed="rId649"/>
              <a:stretch>
                <a:fillRect/>
              </a:stretch>
            </p:blipFill>
            <p:spPr>
              <a:xfrm>
                <a:off x="3458346" y="2869544"/>
                <a:ext cx="229859" cy="732143"/>
              </a:xfrm>
              <a:prstGeom prst="rect">
                <a:avLst/>
              </a:prstGeom>
            </p:spPr>
          </p:pic>
        </mc:Fallback>
      </mc:AlternateContent>
      <p:sp>
        <p:nvSpPr>
          <p:cNvPr id="221" name="TextBox 220">
            <a:extLst>
              <a:ext uri="{FF2B5EF4-FFF2-40B4-BE49-F238E27FC236}">
                <a16:creationId xmlns:a16="http://schemas.microsoft.com/office/drawing/2014/main" id="{D6DCA71C-42DF-8C4A-92FA-EEF8601F3C78}"/>
              </a:ext>
            </a:extLst>
          </p:cNvPr>
          <p:cNvSpPr txBox="1"/>
          <p:nvPr/>
        </p:nvSpPr>
        <p:spPr>
          <a:xfrm>
            <a:off x="649414" y="4387754"/>
            <a:ext cx="907621" cy="338554"/>
          </a:xfrm>
          <a:prstGeom prst="rect">
            <a:avLst/>
          </a:prstGeom>
          <a:noFill/>
        </p:spPr>
        <p:txBody>
          <a:bodyPr wrap="none" rtlCol="0">
            <a:spAutoFit/>
          </a:bodyPr>
          <a:lstStyle/>
          <a:p>
            <a:r>
              <a:rPr lang="en-US" sz="1600" b="1" dirty="0">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Tower D</a:t>
            </a:r>
          </a:p>
        </p:txBody>
      </p:sp>
      <mc:AlternateContent xmlns:mc="http://schemas.openxmlformats.org/markup-compatibility/2006" xmlns:p14="http://schemas.microsoft.com/office/powerpoint/2010/main">
        <mc:Choice Requires="p14">
          <p:contentPart p14:bwMode="auto" r:id="rId650">
            <p14:nvContentPartPr>
              <p14:cNvPr id="231" name="Ink 230">
                <a:extLst>
                  <a:ext uri="{FF2B5EF4-FFF2-40B4-BE49-F238E27FC236}">
                    <a16:creationId xmlns:a16="http://schemas.microsoft.com/office/drawing/2014/main" id="{21012133-AFE1-394B-B69A-F7D221762851}"/>
                  </a:ext>
                </a:extLst>
              </p14:cNvPr>
              <p14:cNvContentPartPr/>
              <p14:nvPr/>
            </p14:nvContentPartPr>
            <p14:xfrm>
              <a:off x="1302782" y="4017439"/>
              <a:ext cx="102440" cy="54017"/>
            </p14:xfrm>
          </p:contentPart>
        </mc:Choice>
        <mc:Fallback xmlns="">
          <p:pic>
            <p:nvPicPr>
              <p:cNvPr id="231" name="Ink 230">
                <a:extLst>
                  <a:ext uri="{FF2B5EF4-FFF2-40B4-BE49-F238E27FC236}">
                    <a16:creationId xmlns:a16="http://schemas.microsoft.com/office/drawing/2014/main" id="{21012133-AFE1-394B-B69A-F7D221762851}"/>
                  </a:ext>
                </a:extLst>
              </p:cNvPr>
              <p:cNvPicPr/>
              <p:nvPr/>
            </p:nvPicPr>
            <p:blipFill>
              <a:blip r:embed="rId651"/>
              <a:stretch>
                <a:fillRect/>
              </a:stretch>
            </p:blipFill>
            <p:spPr>
              <a:xfrm>
                <a:off x="1239880" y="3954419"/>
                <a:ext cx="227884" cy="179697"/>
              </a:xfrm>
              <a:prstGeom prst="rect">
                <a:avLst/>
              </a:prstGeom>
            </p:spPr>
          </p:pic>
        </mc:Fallback>
      </mc:AlternateContent>
      <mc:AlternateContent xmlns:mc="http://schemas.openxmlformats.org/markup-compatibility/2006" xmlns:p14="http://schemas.microsoft.com/office/powerpoint/2010/main">
        <mc:Choice Requires="p14">
          <p:contentPart p14:bwMode="auto" r:id="rId652">
            <p14:nvContentPartPr>
              <p14:cNvPr id="232" name="Ink 231">
                <a:extLst>
                  <a:ext uri="{FF2B5EF4-FFF2-40B4-BE49-F238E27FC236}">
                    <a16:creationId xmlns:a16="http://schemas.microsoft.com/office/drawing/2014/main" id="{460C1402-9DEC-8648-8FA4-265488F74FE3}"/>
                  </a:ext>
                </a:extLst>
              </p14:cNvPr>
              <p14:cNvContentPartPr/>
              <p14:nvPr/>
            </p14:nvContentPartPr>
            <p14:xfrm>
              <a:off x="1301503" y="4046685"/>
              <a:ext cx="155178" cy="19977"/>
            </p14:xfrm>
          </p:contentPart>
        </mc:Choice>
        <mc:Fallback xmlns="">
          <p:pic>
            <p:nvPicPr>
              <p:cNvPr id="232" name="Ink 231">
                <a:extLst>
                  <a:ext uri="{FF2B5EF4-FFF2-40B4-BE49-F238E27FC236}">
                    <a16:creationId xmlns:a16="http://schemas.microsoft.com/office/drawing/2014/main" id="{460C1402-9DEC-8648-8FA4-265488F74FE3}"/>
                  </a:ext>
                </a:extLst>
              </p:cNvPr>
              <p:cNvPicPr/>
              <p:nvPr/>
            </p:nvPicPr>
            <p:blipFill>
              <a:blip r:embed="rId653"/>
              <a:stretch>
                <a:fillRect/>
              </a:stretch>
            </p:blipFill>
            <p:spPr>
              <a:xfrm>
                <a:off x="1238642" y="3984257"/>
                <a:ext cx="280542" cy="144477"/>
              </a:xfrm>
              <a:prstGeom prst="rect">
                <a:avLst/>
              </a:prstGeom>
            </p:spPr>
          </p:pic>
        </mc:Fallback>
      </mc:AlternateContent>
      <mc:AlternateContent xmlns:mc="http://schemas.openxmlformats.org/markup-compatibility/2006" xmlns:p14="http://schemas.microsoft.com/office/powerpoint/2010/main">
        <mc:Choice Requires="p14">
          <p:contentPart p14:bwMode="auto" r:id="rId654">
            <p14:nvContentPartPr>
              <p14:cNvPr id="233" name="Ink 232">
                <a:extLst>
                  <a:ext uri="{FF2B5EF4-FFF2-40B4-BE49-F238E27FC236}">
                    <a16:creationId xmlns:a16="http://schemas.microsoft.com/office/drawing/2014/main" id="{DCCCD31E-3030-4648-9160-BBFF79BFC7EC}"/>
                  </a:ext>
                </a:extLst>
              </p14:cNvPr>
              <p14:cNvContentPartPr/>
              <p14:nvPr/>
            </p14:nvContentPartPr>
            <p14:xfrm>
              <a:off x="1266984" y="3984997"/>
              <a:ext cx="24132" cy="18378"/>
            </p14:xfrm>
          </p:contentPart>
        </mc:Choice>
        <mc:Fallback xmlns="">
          <p:pic>
            <p:nvPicPr>
              <p:cNvPr id="233" name="Ink 232">
                <a:extLst>
                  <a:ext uri="{FF2B5EF4-FFF2-40B4-BE49-F238E27FC236}">
                    <a16:creationId xmlns:a16="http://schemas.microsoft.com/office/drawing/2014/main" id="{DCCCD31E-3030-4648-9160-BBFF79BFC7EC}"/>
                  </a:ext>
                </a:extLst>
              </p:cNvPr>
              <p:cNvPicPr/>
              <p:nvPr/>
            </p:nvPicPr>
            <p:blipFill>
              <a:blip r:embed="rId655"/>
              <a:stretch>
                <a:fillRect/>
              </a:stretch>
            </p:blipFill>
            <p:spPr>
              <a:xfrm>
                <a:off x="1258112" y="3976161"/>
                <a:ext cx="41521" cy="35696"/>
              </a:xfrm>
              <a:prstGeom prst="rect">
                <a:avLst/>
              </a:prstGeom>
            </p:spPr>
          </p:pic>
        </mc:Fallback>
      </mc:AlternateContent>
      <p:grpSp>
        <p:nvGrpSpPr>
          <p:cNvPr id="234" name="Group 233">
            <a:extLst>
              <a:ext uri="{FF2B5EF4-FFF2-40B4-BE49-F238E27FC236}">
                <a16:creationId xmlns:a16="http://schemas.microsoft.com/office/drawing/2014/main" id="{B36290B6-D7C6-4044-A1AC-93EDDF79B821}"/>
              </a:ext>
            </a:extLst>
          </p:cNvPr>
          <p:cNvGrpSpPr/>
          <p:nvPr/>
        </p:nvGrpSpPr>
        <p:grpSpPr>
          <a:xfrm>
            <a:off x="1266504" y="4013284"/>
            <a:ext cx="177712" cy="88696"/>
            <a:chOff x="2835715" y="4334274"/>
            <a:chExt cx="400320" cy="199800"/>
          </a:xfrm>
        </p:grpSpPr>
        <mc:AlternateContent xmlns:mc="http://schemas.openxmlformats.org/markup-compatibility/2006" xmlns:p14="http://schemas.microsoft.com/office/powerpoint/2010/main">
          <mc:Choice Requires="p14">
            <p:contentPart p14:bwMode="auto" r:id="rId656">
              <p14:nvContentPartPr>
                <p14:cNvPr id="235" name="Ink 234">
                  <a:extLst>
                    <a:ext uri="{FF2B5EF4-FFF2-40B4-BE49-F238E27FC236}">
                      <a16:creationId xmlns:a16="http://schemas.microsoft.com/office/drawing/2014/main" id="{43269DC2-BE76-2749-9592-5CF072F52166}"/>
                    </a:ext>
                  </a:extLst>
                </p14:cNvPr>
                <p14:cNvContentPartPr/>
                <p14:nvPr/>
              </p14:nvContentPartPr>
              <p14:xfrm>
                <a:off x="2910235" y="4387914"/>
                <a:ext cx="325800" cy="25920"/>
              </p14:xfrm>
            </p:contentPart>
          </mc:Choice>
          <mc:Fallback xmlns="">
            <p:pic>
              <p:nvPicPr>
                <p:cNvPr id="7" name="Ink 6">
                  <a:extLst>
                    <a:ext uri="{FF2B5EF4-FFF2-40B4-BE49-F238E27FC236}">
                      <a16:creationId xmlns:a16="http://schemas.microsoft.com/office/drawing/2014/main" id="{87F572D5-B3C6-E340-97A8-15756BF49BA2}"/>
                    </a:ext>
                  </a:extLst>
                </p:cNvPr>
                <p:cNvPicPr/>
                <p:nvPr/>
              </p:nvPicPr>
              <p:blipFill>
                <a:blip r:embed="rId897"/>
                <a:stretch>
                  <a:fillRect/>
                </a:stretch>
              </p:blipFill>
              <p:spPr>
                <a:xfrm>
                  <a:off x="2847235" y="4325274"/>
                  <a:ext cx="45144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898">
              <p14:nvContentPartPr>
                <p14:cNvPr id="236" name="Ink 235">
                  <a:extLst>
                    <a:ext uri="{FF2B5EF4-FFF2-40B4-BE49-F238E27FC236}">
                      <a16:creationId xmlns:a16="http://schemas.microsoft.com/office/drawing/2014/main" id="{CB54D35D-C21E-A74F-981A-2FA0DE983ABD}"/>
                    </a:ext>
                  </a:extLst>
                </p14:cNvPr>
                <p14:cNvContentPartPr/>
                <p14:nvPr/>
              </p14:nvContentPartPr>
              <p14:xfrm>
                <a:off x="2909515" y="4336074"/>
                <a:ext cx="254520" cy="6120"/>
              </p14:xfrm>
            </p:contentPart>
          </mc:Choice>
          <mc:Fallback xmlns="">
            <p:pic>
              <p:nvPicPr>
                <p:cNvPr id="14" name="Ink 13">
                  <a:extLst>
                    <a:ext uri="{FF2B5EF4-FFF2-40B4-BE49-F238E27FC236}">
                      <a16:creationId xmlns:a16="http://schemas.microsoft.com/office/drawing/2014/main" id="{7FD180F1-EE28-1749-B97F-2D89E1517928}"/>
                    </a:ext>
                  </a:extLst>
                </p:cNvPr>
                <p:cNvPicPr/>
                <p:nvPr/>
              </p:nvPicPr>
              <p:blipFill>
                <a:blip r:embed="rId899"/>
                <a:stretch>
                  <a:fillRect/>
                </a:stretch>
              </p:blipFill>
              <p:spPr>
                <a:xfrm>
                  <a:off x="2846515" y="4273434"/>
                  <a:ext cx="38016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900">
              <p14:nvContentPartPr>
                <p14:cNvPr id="237" name="Ink 236">
                  <a:extLst>
                    <a:ext uri="{FF2B5EF4-FFF2-40B4-BE49-F238E27FC236}">
                      <a16:creationId xmlns:a16="http://schemas.microsoft.com/office/drawing/2014/main" id="{34CBAA76-7876-DE4F-9A66-9B9FBF592F5C}"/>
                    </a:ext>
                  </a:extLst>
                </p14:cNvPr>
                <p14:cNvContentPartPr/>
                <p14:nvPr/>
              </p14:nvContentPartPr>
              <p14:xfrm>
                <a:off x="2835715" y="4334274"/>
                <a:ext cx="61920" cy="199800"/>
              </p14:xfrm>
            </p:contentPart>
          </mc:Choice>
          <mc:Fallback xmlns="">
            <p:pic>
              <p:nvPicPr>
                <p:cNvPr id="31" name="Ink 30">
                  <a:extLst>
                    <a:ext uri="{FF2B5EF4-FFF2-40B4-BE49-F238E27FC236}">
                      <a16:creationId xmlns:a16="http://schemas.microsoft.com/office/drawing/2014/main" id="{749D486F-7DF5-8843-AA37-490C66D24B8D}"/>
                    </a:ext>
                  </a:extLst>
                </p:cNvPr>
                <p:cNvPicPr/>
                <p:nvPr/>
              </p:nvPicPr>
              <p:blipFill>
                <a:blip r:embed="rId901"/>
                <a:stretch>
                  <a:fillRect/>
                </a:stretch>
              </p:blipFill>
              <p:spPr>
                <a:xfrm>
                  <a:off x="2826715" y="4325634"/>
                  <a:ext cx="7956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902">
              <p14:nvContentPartPr>
                <p14:cNvPr id="238" name="Ink 237">
                  <a:extLst>
                    <a:ext uri="{FF2B5EF4-FFF2-40B4-BE49-F238E27FC236}">
                      <a16:creationId xmlns:a16="http://schemas.microsoft.com/office/drawing/2014/main" id="{34C16DB3-AA33-A24B-83DD-A2081DC977A1}"/>
                    </a:ext>
                  </a:extLst>
                </p14:cNvPr>
                <p14:cNvContentPartPr/>
                <p14:nvPr/>
              </p14:nvContentPartPr>
              <p14:xfrm>
                <a:off x="2844355" y="4382154"/>
                <a:ext cx="13320" cy="10080"/>
              </p14:xfrm>
            </p:contentPart>
          </mc:Choice>
          <mc:Fallback xmlns="">
            <p:pic>
              <p:nvPicPr>
                <p:cNvPr id="34" name="Ink 33">
                  <a:extLst>
                    <a:ext uri="{FF2B5EF4-FFF2-40B4-BE49-F238E27FC236}">
                      <a16:creationId xmlns:a16="http://schemas.microsoft.com/office/drawing/2014/main" id="{F6E94425-8448-F144-897F-38804FE67E14}"/>
                    </a:ext>
                  </a:extLst>
                </p:cNvPr>
                <p:cNvPicPr/>
                <p:nvPr/>
              </p:nvPicPr>
              <p:blipFill>
                <a:blip r:embed="rId903"/>
                <a:stretch>
                  <a:fillRect/>
                </a:stretch>
              </p:blipFill>
              <p:spPr>
                <a:xfrm>
                  <a:off x="2835715" y="4373154"/>
                  <a:ext cx="30960" cy="27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04">
            <p14:nvContentPartPr>
              <p14:cNvPr id="239" name="Ink 238">
                <a:extLst>
                  <a:ext uri="{FF2B5EF4-FFF2-40B4-BE49-F238E27FC236}">
                    <a16:creationId xmlns:a16="http://schemas.microsoft.com/office/drawing/2014/main" id="{51C12357-990E-AB43-A446-70A2C9A5F328}"/>
                  </a:ext>
                </a:extLst>
              </p14:cNvPr>
              <p14:cNvContentPartPr/>
              <p14:nvPr/>
            </p14:nvContentPartPr>
            <p14:xfrm>
              <a:off x="1998287" y="3034431"/>
              <a:ext cx="33401" cy="28606"/>
            </p14:xfrm>
          </p:contentPart>
        </mc:Choice>
        <mc:Fallback xmlns="">
          <p:pic>
            <p:nvPicPr>
              <p:cNvPr id="239" name="Ink 238">
                <a:extLst>
                  <a:ext uri="{FF2B5EF4-FFF2-40B4-BE49-F238E27FC236}">
                    <a16:creationId xmlns:a16="http://schemas.microsoft.com/office/drawing/2014/main" id="{51C12357-990E-AB43-A446-70A2C9A5F328}"/>
                  </a:ext>
                </a:extLst>
              </p:cNvPr>
              <p:cNvPicPr/>
              <p:nvPr/>
            </p:nvPicPr>
            <p:blipFill>
              <a:blip r:embed="rId905"/>
              <a:stretch>
                <a:fillRect/>
              </a:stretch>
            </p:blipFill>
            <p:spPr>
              <a:xfrm>
                <a:off x="1989308" y="3025492"/>
                <a:ext cx="50999" cy="46127"/>
              </a:xfrm>
              <a:prstGeom prst="rect">
                <a:avLst/>
              </a:prstGeom>
            </p:spPr>
          </p:pic>
        </mc:Fallback>
      </mc:AlternateContent>
      <p:grpSp>
        <p:nvGrpSpPr>
          <p:cNvPr id="19459" name="Signals">
            <a:extLst>
              <a:ext uri="{FF2B5EF4-FFF2-40B4-BE49-F238E27FC236}">
                <a16:creationId xmlns:a16="http://schemas.microsoft.com/office/drawing/2014/main" id="{82F7C1F4-ADED-3A4E-9171-23C3B6C90B8C}"/>
              </a:ext>
            </a:extLst>
          </p:cNvPr>
          <p:cNvGrpSpPr/>
          <p:nvPr/>
        </p:nvGrpSpPr>
        <p:grpSpPr>
          <a:xfrm>
            <a:off x="1477845" y="2433324"/>
            <a:ext cx="3026353" cy="1727494"/>
            <a:chOff x="2281980" y="1512148"/>
            <a:chExt cx="3026353" cy="1727494"/>
          </a:xfrm>
        </p:grpSpPr>
        <p:cxnSp>
          <p:nvCxnSpPr>
            <p:cNvPr id="217" name="直接连接符 114">
              <a:extLst>
                <a:ext uri="{FF2B5EF4-FFF2-40B4-BE49-F238E27FC236}">
                  <a16:creationId xmlns:a16="http://schemas.microsoft.com/office/drawing/2014/main" id="{D04887B0-DADC-F74F-BA25-C5E919AC85EC}"/>
                </a:ext>
              </a:extLst>
            </p:cNvPr>
            <p:cNvCxnSpPr>
              <a:cxnSpLocks/>
            </p:cNvCxnSpPr>
            <p:nvPr/>
          </p:nvCxnSpPr>
          <p:spPr>
            <a:xfrm flipV="1">
              <a:off x="4709059" y="2889643"/>
              <a:ext cx="568958" cy="84529"/>
            </a:xfrm>
            <a:prstGeom prst="line">
              <a:avLst/>
            </a:prstGeom>
            <a:ln w="19050">
              <a:solidFill>
                <a:srgbClr val="FF0000"/>
              </a:solidFill>
              <a:prstDash val="sysDash"/>
            </a:ln>
          </p:spPr>
          <p:style>
            <a:lnRef idx="1">
              <a:schemeClr val="accent2"/>
            </a:lnRef>
            <a:fillRef idx="0">
              <a:schemeClr val="accent2"/>
            </a:fillRef>
            <a:effectRef idx="0">
              <a:schemeClr val="accent2"/>
            </a:effectRef>
            <a:fontRef idx="minor">
              <a:schemeClr val="tx1"/>
            </a:fontRef>
          </p:style>
        </p:cxnSp>
        <p:cxnSp>
          <p:nvCxnSpPr>
            <p:cNvPr id="218" name="直接连接符 114">
              <a:extLst>
                <a:ext uri="{FF2B5EF4-FFF2-40B4-BE49-F238E27FC236}">
                  <a16:creationId xmlns:a16="http://schemas.microsoft.com/office/drawing/2014/main" id="{9D66BF66-3D58-D240-92F5-A4F729ED4159}"/>
                </a:ext>
              </a:extLst>
            </p:cNvPr>
            <p:cNvCxnSpPr>
              <a:cxnSpLocks/>
            </p:cNvCxnSpPr>
            <p:nvPr/>
          </p:nvCxnSpPr>
          <p:spPr>
            <a:xfrm>
              <a:off x="3757802" y="2686265"/>
              <a:ext cx="1550531" cy="202915"/>
            </a:xfrm>
            <a:prstGeom prst="line">
              <a:avLst/>
            </a:prstGeom>
            <a:ln w="19050">
              <a:solidFill>
                <a:srgbClr val="FF0000"/>
              </a:solidFill>
              <a:prstDash val="sysDash"/>
            </a:ln>
          </p:spPr>
          <p:style>
            <a:lnRef idx="1">
              <a:schemeClr val="accent2"/>
            </a:lnRef>
            <a:fillRef idx="0">
              <a:schemeClr val="accent2"/>
            </a:fillRef>
            <a:effectRef idx="0">
              <a:schemeClr val="accent2"/>
            </a:effectRef>
            <a:fontRef idx="minor">
              <a:schemeClr val="tx1"/>
            </a:fontRef>
          </p:style>
        </p:cxnSp>
        <p:grpSp>
          <p:nvGrpSpPr>
            <p:cNvPr id="222" name="Group 221">
              <a:extLst>
                <a:ext uri="{FF2B5EF4-FFF2-40B4-BE49-F238E27FC236}">
                  <a16:creationId xmlns:a16="http://schemas.microsoft.com/office/drawing/2014/main" id="{1B5E7304-9D15-8942-AA4E-D1D67DA31404}"/>
                </a:ext>
              </a:extLst>
            </p:cNvPr>
            <p:cNvGrpSpPr/>
            <p:nvPr/>
          </p:nvGrpSpPr>
          <p:grpSpPr>
            <a:xfrm rot="2796841">
              <a:off x="4257193" y="2812683"/>
              <a:ext cx="113608" cy="113608"/>
              <a:chOff x="1507732" y="1549453"/>
              <a:chExt cx="255917" cy="255917"/>
            </a:xfrm>
          </p:grpSpPr>
          <p:cxnSp>
            <p:nvCxnSpPr>
              <p:cNvPr id="223" name="Straight Connector 222">
                <a:extLst>
                  <a:ext uri="{FF2B5EF4-FFF2-40B4-BE49-F238E27FC236}">
                    <a16:creationId xmlns:a16="http://schemas.microsoft.com/office/drawing/2014/main" id="{3E099F2D-8A58-8A4D-9537-CE5CE262E83B}"/>
                  </a:ext>
                </a:extLst>
              </p:cNvPr>
              <p:cNvCxnSpPr/>
              <p:nvPr/>
            </p:nvCxnSpPr>
            <p:spPr>
              <a:xfrm>
                <a:off x="1632857" y="1549453"/>
                <a:ext cx="0" cy="255917"/>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9D236F4B-C1FA-5645-A59D-69D6D18CCB30}"/>
                  </a:ext>
                </a:extLst>
              </p:cNvPr>
              <p:cNvCxnSpPr>
                <a:cxnSpLocks/>
              </p:cNvCxnSpPr>
              <p:nvPr/>
            </p:nvCxnSpPr>
            <p:spPr>
              <a:xfrm rot="16200000">
                <a:off x="1635691" y="1558966"/>
                <a:ext cx="0" cy="255917"/>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5" name="直接连接符 114">
              <a:extLst>
                <a:ext uri="{FF2B5EF4-FFF2-40B4-BE49-F238E27FC236}">
                  <a16:creationId xmlns:a16="http://schemas.microsoft.com/office/drawing/2014/main" id="{B6FF384B-ADDD-D542-9D36-5C573BB7653B}"/>
                </a:ext>
              </a:extLst>
            </p:cNvPr>
            <p:cNvCxnSpPr>
              <a:cxnSpLocks/>
            </p:cNvCxnSpPr>
            <p:nvPr/>
          </p:nvCxnSpPr>
          <p:spPr>
            <a:xfrm flipH="1">
              <a:off x="4393528" y="1789187"/>
              <a:ext cx="400824" cy="451181"/>
            </a:xfrm>
            <a:prstGeom prst="line">
              <a:avLst/>
            </a:prstGeom>
            <a:ln w="19050">
              <a:solidFill>
                <a:schemeClr val="tx1"/>
              </a:solidFill>
              <a:prstDash val="sysDash"/>
            </a:ln>
          </p:spPr>
          <p:style>
            <a:lnRef idx="1">
              <a:schemeClr val="accent2"/>
            </a:lnRef>
            <a:fillRef idx="0">
              <a:schemeClr val="accent2"/>
            </a:fillRef>
            <a:effectRef idx="0">
              <a:schemeClr val="accent2"/>
            </a:effectRef>
            <a:fontRef idx="minor">
              <a:schemeClr val="tx1"/>
            </a:fontRef>
          </p:style>
        </p:cxnSp>
        <p:grpSp>
          <p:nvGrpSpPr>
            <p:cNvPr id="226" name="Group 225">
              <a:extLst>
                <a:ext uri="{FF2B5EF4-FFF2-40B4-BE49-F238E27FC236}">
                  <a16:creationId xmlns:a16="http://schemas.microsoft.com/office/drawing/2014/main" id="{3B50E514-E467-1645-9A23-7C1D8A5BD44C}"/>
                </a:ext>
              </a:extLst>
            </p:cNvPr>
            <p:cNvGrpSpPr/>
            <p:nvPr/>
          </p:nvGrpSpPr>
          <p:grpSpPr>
            <a:xfrm rot="2796841">
              <a:off x="4332477" y="2186568"/>
              <a:ext cx="113608" cy="113608"/>
              <a:chOff x="1507732" y="1549453"/>
              <a:chExt cx="255917" cy="255917"/>
            </a:xfrm>
          </p:grpSpPr>
          <p:cxnSp>
            <p:nvCxnSpPr>
              <p:cNvPr id="227" name="Straight Connector 226">
                <a:extLst>
                  <a:ext uri="{FF2B5EF4-FFF2-40B4-BE49-F238E27FC236}">
                    <a16:creationId xmlns:a16="http://schemas.microsoft.com/office/drawing/2014/main" id="{7BD2444F-E79B-CA41-B3F8-E09D397651E9}"/>
                  </a:ext>
                </a:extLst>
              </p:cNvPr>
              <p:cNvCxnSpPr/>
              <p:nvPr/>
            </p:nvCxnSpPr>
            <p:spPr>
              <a:xfrm>
                <a:off x="1632857" y="1549453"/>
                <a:ext cx="0" cy="255917"/>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62ADD1D3-0FC9-7242-B1E5-85A1807749E2}"/>
                  </a:ext>
                </a:extLst>
              </p:cNvPr>
              <p:cNvCxnSpPr>
                <a:cxnSpLocks/>
              </p:cNvCxnSpPr>
              <p:nvPr/>
            </p:nvCxnSpPr>
            <p:spPr>
              <a:xfrm rot="16200000">
                <a:off x="1635691" y="1558966"/>
                <a:ext cx="0" cy="255917"/>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41" name="直接连接符 114">
              <a:extLst>
                <a:ext uri="{FF2B5EF4-FFF2-40B4-BE49-F238E27FC236}">
                  <a16:creationId xmlns:a16="http://schemas.microsoft.com/office/drawing/2014/main" id="{FA865830-A453-BD45-9ACA-95E6AF460DA6}"/>
                </a:ext>
              </a:extLst>
            </p:cNvPr>
            <p:cNvCxnSpPr>
              <a:cxnSpLocks/>
            </p:cNvCxnSpPr>
            <p:nvPr/>
          </p:nvCxnSpPr>
          <p:spPr>
            <a:xfrm flipV="1">
              <a:off x="4299858" y="2969834"/>
              <a:ext cx="320809" cy="269808"/>
            </a:xfrm>
            <a:prstGeom prst="line">
              <a:avLst/>
            </a:prstGeom>
            <a:ln w="19050">
              <a:solidFill>
                <a:srgbClr val="FF0000"/>
              </a:solidFill>
              <a:prstDash val="sysDash"/>
            </a:ln>
          </p:spPr>
          <p:style>
            <a:lnRef idx="1">
              <a:schemeClr val="accent2"/>
            </a:lnRef>
            <a:fillRef idx="0">
              <a:schemeClr val="accent2"/>
            </a:fillRef>
            <a:effectRef idx="0">
              <a:schemeClr val="accent2"/>
            </a:effectRef>
            <a:fontRef idx="minor">
              <a:schemeClr val="tx1"/>
            </a:fontRef>
          </p:style>
        </p:cxnSp>
        <p:cxnSp>
          <p:nvCxnSpPr>
            <p:cNvPr id="242" name="直接连接符 114">
              <a:extLst>
                <a:ext uri="{FF2B5EF4-FFF2-40B4-BE49-F238E27FC236}">
                  <a16:creationId xmlns:a16="http://schemas.microsoft.com/office/drawing/2014/main" id="{4D44EB76-83AF-F647-BF42-F753138C2667}"/>
                </a:ext>
              </a:extLst>
            </p:cNvPr>
            <p:cNvCxnSpPr>
              <a:cxnSpLocks/>
            </p:cNvCxnSpPr>
            <p:nvPr/>
          </p:nvCxnSpPr>
          <p:spPr>
            <a:xfrm>
              <a:off x="2283037" y="1512575"/>
              <a:ext cx="451383" cy="438826"/>
            </a:xfrm>
            <a:prstGeom prst="line">
              <a:avLst/>
            </a:prstGeom>
            <a:ln w="19050">
              <a:solidFill>
                <a:srgbClr val="FF0000"/>
              </a:solidFill>
              <a:prstDash val="sysDash"/>
            </a:ln>
          </p:spPr>
          <p:style>
            <a:lnRef idx="1">
              <a:schemeClr val="accent2"/>
            </a:lnRef>
            <a:fillRef idx="0">
              <a:schemeClr val="accent2"/>
            </a:fillRef>
            <a:effectRef idx="0">
              <a:schemeClr val="accent2"/>
            </a:effectRef>
            <a:fontRef idx="minor">
              <a:schemeClr val="tx1"/>
            </a:fontRef>
          </p:style>
        </p:cxnSp>
        <p:cxnSp>
          <p:nvCxnSpPr>
            <p:cNvPr id="243" name="直接连接符 114">
              <a:extLst>
                <a:ext uri="{FF2B5EF4-FFF2-40B4-BE49-F238E27FC236}">
                  <a16:creationId xmlns:a16="http://schemas.microsoft.com/office/drawing/2014/main" id="{7B4B338C-23EA-4D43-8E31-EEEB0C55FBD8}"/>
                </a:ext>
              </a:extLst>
            </p:cNvPr>
            <p:cNvCxnSpPr>
              <a:cxnSpLocks/>
            </p:cNvCxnSpPr>
            <p:nvPr/>
          </p:nvCxnSpPr>
          <p:spPr>
            <a:xfrm>
              <a:off x="2281980" y="1512148"/>
              <a:ext cx="358248" cy="56526"/>
            </a:xfrm>
            <a:prstGeom prst="line">
              <a:avLst/>
            </a:prstGeom>
            <a:ln w="19050">
              <a:solidFill>
                <a:srgbClr val="FF0000"/>
              </a:solidFill>
              <a:prstDash val="sysDash"/>
            </a:ln>
          </p:spPr>
          <p:style>
            <a:lnRef idx="1">
              <a:schemeClr val="accent2"/>
            </a:lnRef>
            <a:fillRef idx="0">
              <a:schemeClr val="accent2"/>
            </a:fillRef>
            <a:effectRef idx="0">
              <a:schemeClr val="accent2"/>
            </a:effectRef>
            <a:fontRef idx="minor">
              <a:schemeClr val="tx1"/>
            </a:fontRef>
          </p:style>
        </p:cxnSp>
        <p:cxnSp>
          <p:nvCxnSpPr>
            <p:cNvPr id="240" name="直接连接符 114">
              <a:extLst>
                <a:ext uri="{FF2B5EF4-FFF2-40B4-BE49-F238E27FC236}">
                  <a16:creationId xmlns:a16="http://schemas.microsoft.com/office/drawing/2014/main" id="{B9BBE79B-DB15-3B43-B3FE-02E03E6CC91F}"/>
                </a:ext>
              </a:extLst>
            </p:cNvPr>
            <p:cNvCxnSpPr>
              <a:cxnSpLocks/>
            </p:cNvCxnSpPr>
            <p:nvPr/>
          </p:nvCxnSpPr>
          <p:spPr>
            <a:xfrm>
              <a:off x="4311264" y="2870396"/>
              <a:ext cx="309403" cy="99438"/>
            </a:xfrm>
            <a:prstGeom prst="line">
              <a:avLst/>
            </a:prstGeom>
            <a:ln w="19050">
              <a:solidFill>
                <a:schemeClr val="tx1"/>
              </a:solidFill>
              <a:prstDash val="sysDash"/>
            </a:ln>
          </p:spPr>
          <p:style>
            <a:lnRef idx="1">
              <a:schemeClr val="accent2"/>
            </a:lnRef>
            <a:fillRef idx="0">
              <a:schemeClr val="accent2"/>
            </a:fillRef>
            <a:effectRef idx="0">
              <a:schemeClr val="accent2"/>
            </a:effectRef>
            <a:fontRef idx="minor">
              <a:schemeClr val="tx1"/>
            </a:fontRef>
          </p:style>
        </p:cxnSp>
      </p:grpSp>
      <p:grpSp>
        <p:nvGrpSpPr>
          <p:cNvPr id="244" name="TowerA">
            <a:extLst>
              <a:ext uri="{FF2B5EF4-FFF2-40B4-BE49-F238E27FC236}">
                <a16:creationId xmlns:a16="http://schemas.microsoft.com/office/drawing/2014/main" id="{20E88676-4334-6C42-904A-414668FD423D}"/>
              </a:ext>
            </a:extLst>
          </p:cNvPr>
          <p:cNvGrpSpPr/>
          <p:nvPr/>
        </p:nvGrpSpPr>
        <p:grpSpPr>
          <a:xfrm>
            <a:off x="1360130" y="2334889"/>
            <a:ext cx="120004" cy="469097"/>
            <a:chOff x="1297998" y="2045297"/>
            <a:chExt cx="270325" cy="1056706"/>
          </a:xfrm>
        </p:grpSpPr>
        <p:sp>
          <p:nvSpPr>
            <p:cNvPr id="245" name="Rounded Rectangle 244">
              <a:extLst>
                <a:ext uri="{FF2B5EF4-FFF2-40B4-BE49-F238E27FC236}">
                  <a16:creationId xmlns:a16="http://schemas.microsoft.com/office/drawing/2014/main" id="{A65D9923-D41F-114C-AB27-F0BE1799D20B}"/>
                </a:ext>
              </a:extLst>
            </p:cNvPr>
            <p:cNvSpPr/>
            <p:nvPr/>
          </p:nvSpPr>
          <p:spPr>
            <a:xfrm flipH="1">
              <a:off x="1381294" y="2045297"/>
              <a:ext cx="103733" cy="1056706"/>
            </a:xfrm>
            <a:prstGeom prst="roundRect">
              <a:avLst/>
            </a:prstGeom>
            <a:solidFill>
              <a:srgbClr val="945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ounded Rectangle 245">
              <a:extLst>
                <a:ext uri="{FF2B5EF4-FFF2-40B4-BE49-F238E27FC236}">
                  <a16:creationId xmlns:a16="http://schemas.microsoft.com/office/drawing/2014/main" id="{5AE3C09E-1771-4247-82B7-44024E47CB12}"/>
                </a:ext>
              </a:extLst>
            </p:cNvPr>
            <p:cNvSpPr/>
            <p:nvPr/>
          </p:nvSpPr>
          <p:spPr>
            <a:xfrm flipH="1">
              <a:off x="1297998" y="2129274"/>
              <a:ext cx="45719" cy="2624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7" name="Rounded Rectangle 246">
              <a:extLst>
                <a:ext uri="{FF2B5EF4-FFF2-40B4-BE49-F238E27FC236}">
                  <a16:creationId xmlns:a16="http://schemas.microsoft.com/office/drawing/2014/main" id="{4877E20E-16C8-B34D-B3C7-5A602E2A1AED}"/>
                </a:ext>
              </a:extLst>
            </p:cNvPr>
            <p:cNvSpPr/>
            <p:nvPr/>
          </p:nvSpPr>
          <p:spPr>
            <a:xfrm flipH="1">
              <a:off x="1522604" y="2131710"/>
              <a:ext cx="45719" cy="2624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Rounded Rectangle 247">
              <a:extLst>
                <a:ext uri="{FF2B5EF4-FFF2-40B4-BE49-F238E27FC236}">
                  <a16:creationId xmlns:a16="http://schemas.microsoft.com/office/drawing/2014/main" id="{6A0AB0F3-D636-4144-8E59-A6C50D62F70B}"/>
                </a:ext>
              </a:extLst>
            </p:cNvPr>
            <p:cNvSpPr/>
            <p:nvPr/>
          </p:nvSpPr>
          <p:spPr>
            <a:xfrm rot="5400000" flipH="1">
              <a:off x="1326503" y="2228721"/>
              <a:ext cx="45719" cy="635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Rounded Rectangle 248">
              <a:extLst>
                <a:ext uri="{FF2B5EF4-FFF2-40B4-BE49-F238E27FC236}">
                  <a16:creationId xmlns:a16="http://schemas.microsoft.com/office/drawing/2014/main" id="{19DF9239-704E-804E-92A2-7CB9DFCB520A}"/>
                </a:ext>
              </a:extLst>
            </p:cNvPr>
            <p:cNvSpPr/>
            <p:nvPr/>
          </p:nvSpPr>
          <p:spPr>
            <a:xfrm rot="5400000" flipH="1">
              <a:off x="1494755" y="2228720"/>
              <a:ext cx="45719" cy="635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0" name="TowerD">
            <a:extLst>
              <a:ext uri="{FF2B5EF4-FFF2-40B4-BE49-F238E27FC236}">
                <a16:creationId xmlns:a16="http://schemas.microsoft.com/office/drawing/2014/main" id="{F959F773-CB4C-F346-85E8-78893AD88131}"/>
              </a:ext>
            </a:extLst>
          </p:cNvPr>
          <p:cNvGrpSpPr/>
          <p:nvPr/>
        </p:nvGrpSpPr>
        <p:grpSpPr>
          <a:xfrm>
            <a:off x="932620" y="3986740"/>
            <a:ext cx="120004" cy="469097"/>
            <a:chOff x="1297998" y="2045297"/>
            <a:chExt cx="270325" cy="1056706"/>
          </a:xfrm>
        </p:grpSpPr>
        <p:sp>
          <p:nvSpPr>
            <p:cNvPr id="251" name="Rounded Rectangle 250">
              <a:extLst>
                <a:ext uri="{FF2B5EF4-FFF2-40B4-BE49-F238E27FC236}">
                  <a16:creationId xmlns:a16="http://schemas.microsoft.com/office/drawing/2014/main" id="{31EE6C59-3051-6040-AE63-8C7436BC234B}"/>
                </a:ext>
              </a:extLst>
            </p:cNvPr>
            <p:cNvSpPr/>
            <p:nvPr/>
          </p:nvSpPr>
          <p:spPr>
            <a:xfrm flipH="1">
              <a:off x="1381294" y="2045297"/>
              <a:ext cx="103733" cy="1056706"/>
            </a:xfrm>
            <a:prstGeom prst="roundRect">
              <a:avLst/>
            </a:prstGeom>
            <a:solidFill>
              <a:srgbClr val="945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ounded Rectangle 251">
              <a:extLst>
                <a:ext uri="{FF2B5EF4-FFF2-40B4-BE49-F238E27FC236}">
                  <a16:creationId xmlns:a16="http://schemas.microsoft.com/office/drawing/2014/main" id="{95E88AC3-0B02-3546-93B7-9CCC59375F32}"/>
                </a:ext>
              </a:extLst>
            </p:cNvPr>
            <p:cNvSpPr/>
            <p:nvPr/>
          </p:nvSpPr>
          <p:spPr>
            <a:xfrm flipH="1">
              <a:off x="1297998" y="2129274"/>
              <a:ext cx="45719" cy="2624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Rounded Rectangle 252">
              <a:extLst>
                <a:ext uri="{FF2B5EF4-FFF2-40B4-BE49-F238E27FC236}">
                  <a16:creationId xmlns:a16="http://schemas.microsoft.com/office/drawing/2014/main" id="{926D0D76-1B77-9B46-880F-F8AD5813DCB1}"/>
                </a:ext>
              </a:extLst>
            </p:cNvPr>
            <p:cNvSpPr/>
            <p:nvPr/>
          </p:nvSpPr>
          <p:spPr>
            <a:xfrm flipH="1">
              <a:off x="1522604" y="2131710"/>
              <a:ext cx="45719" cy="2624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Rounded Rectangle 253">
              <a:extLst>
                <a:ext uri="{FF2B5EF4-FFF2-40B4-BE49-F238E27FC236}">
                  <a16:creationId xmlns:a16="http://schemas.microsoft.com/office/drawing/2014/main" id="{E85CACC8-36E1-6E44-9B86-9A7C0D10196D}"/>
                </a:ext>
              </a:extLst>
            </p:cNvPr>
            <p:cNvSpPr/>
            <p:nvPr/>
          </p:nvSpPr>
          <p:spPr>
            <a:xfrm rot="5400000" flipH="1">
              <a:off x="1326503" y="2228721"/>
              <a:ext cx="45719" cy="635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Rounded Rectangle 254">
              <a:extLst>
                <a:ext uri="{FF2B5EF4-FFF2-40B4-BE49-F238E27FC236}">
                  <a16:creationId xmlns:a16="http://schemas.microsoft.com/office/drawing/2014/main" id="{2266793F-FEA9-7E43-A986-9D582F01D456}"/>
                </a:ext>
              </a:extLst>
            </p:cNvPr>
            <p:cNvSpPr/>
            <p:nvPr/>
          </p:nvSpPr>
          <p:spPr>
            <a:xfrm rot="5400000" flipH="1">
              <a:off x="1494755" y="2228720"/>
              <a:ext cx="45719" cy="635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6" name="TowerC">
            <a:extLst>
              <a:ext uri="{FF2B5EF4-FFF2-40B4-BE49-F238E27FC236}">
                <a16:creationId xmlns:a16="http://schemas.microsoft.com/office/drawing/2014/main" id="{D0295580-E530-774E-AF4D-B39098E53410}"/>
              </a:ext>
            </a:extLst>
          </p:cNvPr>
          <p:cNvGrpSpPr/>
          <p:nvPr/>
        </p:nvGrpSpPr>
        <p:grpSpPr>
          <a:xfrm>
            <a:off x="3815697" y="3802235"/>
            <a:ext cx="120004" cy="469097"/>
            <a:chOff x="1297998" y="2045297"/>
            <a:chExt cx="270325" cy="1056706"/>
          </a:xfrm>
        </p:grpSpPr>
        <p:sp>
          <p:nvSpPr>
            <p:cNvPr id="257" name="Rounded Rectangle 256">
              <a:extLst>
                <a:ext uri="{FF2B5EF4-FFF2-40B4-BE49-F238E27FC236}">
                  <a16:creationId xmlns:a16="http://schemas.microsoft.com/office/drawing/2014/main" id="{A94A8938-BF8F-7343-9F32-BD4FA6E6ED5B}"/>
                </a:ext>
              </a:extLst>
            </p:cNvPr>
            <p:cNvSpPr/>
            <p:nvPr/>
          </p:nvSpPr>
          <p:spPr>
            <a:xfrm flipH="1">
              <a:off x="1381294" y="2045297"/>
              <a:ext cx="103733" cy="1056706"/>
            </a:xfrm>
            <a:prstGeom prst="roundRect">
              <a:avLst/>
            </a:prstGeom>
            <a:solidFill>
              <a:srgbClr val="945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ounded Rectangle 257">
              <a:extLst>
                <a:ext uri="{FF2B5EF4-FFF2-40B4-BE49-F238E27FC236}">
                  <a16:creationId xmlns:a16="http://schemas.microsoft.com/office/drawing/2014/main" id="{81AB70EE-7B81-5E4E-9309-60ECE28EBEB9}"/>
                </a:ext>
              </a:extLst>
            </p:cNvPr>
            <p:cNvSpPr/>
            <p:nvPr/>
          </p:nvSpPr>
          <p:spPr>
            <a:xfrm flipH="1">
              <a:off x="1297998" y="2129274"/>
              <a:ext cx="45719" cy="2624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9" name="Rounded Rectangle 258">
              <a:extLst>
                <a:ext uri="{FF2B5EF4-FFF2-40B4-BE49-F238E27FC236}">
                  <a16:creationId xmlns:a16="http://schemas.microsoft.com/office/drawing/2014/main" id="{C5722D2F-EBB5-4743-9E66-6DFB0F8413CB}"/>
                </a:ext>
              </a:extLst>
            </p:cNvPr>
            <p:cNvSpPr/>
            <p:nvPr/>
          </p:nvSpPr>
          <p:spPr>
            <a:xfrm flipH="1">
              <a:off x="1522604" y="2131710"/>
              <a:ext cx="45719" cy="2624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0" name="Rounded Rectangle 259">
              <a:extLst>
                <a:ext uri="{FF2B5EF4-FFF2-40B4-BE49-F238E27FC236}">
                  <a16:creationId xmlns:a16="http://schemas.microsoft.com/office/drawing/2014/main" id="{FCC6E4DB-43AE-2F45-981E-74941A58F318}"/>
                </a:ext>
              </a:extLst>
            </p:cNvPr>
            <p:cNvSpPr/>
            <p:nvPr/>
          </p:nvSpPr>
          <p:spPr>
            <a:xfrm rot="5400000" flipH="1">
              <a:off x="1326503" y="2228721"/>
              <a:ext cx="45719" cy="635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Rounded Rectangle 260">
              <a:extLst>
                <a:ext uri="{FF2B5EF4-FFF2-40B4-BE49-F238E27FC236}">
                  <a16:creationId xmlns:a16="http://schemas.microsoft.com/office/drawing/2014/main" id="{B6741F26-CF80-0744-B1FA-21D77B4FFC47}"/>
                </a:ext>
              </a:extLst>
            </p:cNvPr>
            <p:cNvSpPr/>
            <p:nvPr/>
          </p:nvSpPr>
          <p:spPr>
            <a:xfrm rot="5400000" flipH="1">
              <a:off x="1494755" y="2228720"/>
              <a:ext cx="45719" cy="635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63" name="直接连接符 43">
            <a:extLst>
              <a:ext uri="{FF2B5EF4-FFF2-40B4-BE49-F238E27FC236}">
                <a16:creationId xmlns:a16="http://schemas.microsoft.com/office/drawing/2014/main" id="{B5F6E975-06D6-BD4D-AC05-D4451A8C2690}"/>
              </a:ext>
            </a:extLst>
          </p:cNvPr>
          <p:cNvCxnSpPr>
            <a:cxnSpLocks/>
          </p:cNvCxnSpPr>
          <p:nvPr/>
        </p:nvCxnSpPr>
        <p:spPr>
          <a:xfrm>
            <a:off x="878718" y="4668249"/>
            <a:ext cx="2343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直接连接符 43">
            <a:extLst>
              <a:ext uri="{FF2B5EF4-FFF2-40B4-BE49-F238E27FC236}">
                <a16:creationId xmlns:a16="http://schemas.microsoft.com/office/drawing/2014/main" id="{B93AAEB1-648F-2F49-B75C-261B8AEB0612}"/>
              </a:ext>
            </a:extLst>
          </p:cNvPr>
          <p:cNvCxnSpPr>
            <a:cxnSpLocks/>
          </p:cNvCxnSpPr>
          <p:nvPr/>
        </p:nvCxnSpPr>
        <p:spPr>
          <a:xfrm>
            <a:off x="843793" y="2544873"/>
            <a:ext cx="2343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456" name="People">
            <a:extLst>
              <a:ext uri="{FF2B5EF4-FFF2-40B4-BE49-F238E27FC236}">
                <a16:creationId xmlns:a16="http://schemas.microsoft.com/office/drawing/2014/main" id="{3CAC0F8B-05E0-DA4D-B2ED-536E4E489E85}"/>
              </a:ext>
            </a:extLst>
          </p:cNvPr>
          <p:cNvGrpSpPr/>
          <p:nvPr/>
        </p:nvGrpSpPr>
        <p:grpSpPr>
          <a:xfrm>
            <a:off x="1693508" y="2362227"/>
            <a:ext cx="2007479" cy="2339701"/>
            <a:chOff x="2497643" y="1441051"/>
            <a:chExt cx="2007479" cy="2339701"/>
          </a:xfrm>
        </p:grpSpPr>
        <mc:AlternateContent xmlns:mc="http://schemas.openxmlformats.org/markup-compatibility/2006">
          <mc:Choice xmlns:am3d="http://schemas.microsoft.com/office/drawing/2017/model3d" Requires="am3d">
            <p:graphicFrame>
              <p:nvGraphicFramePr>
                <p:cNvPr id="74" name="3D Model 73" descr="Crackdown Agent Male">
                  <a:extLst>
                    <a:ext uri="{FF2B5EF4-FFF2-40B4-BE49-F238E27FC236}">
                      <a16:creationId xmlns:a16="http://schemas.microsoft.com/office/drawing/2014/main" id="{FBCB1DF1-338B-D94D-B7DD-4F0B1A1E9D70}"/>
                    </a:ext>
                  </a:extLst>
                </p:cNvPr>
                <p:cNvGraphicFramePr>
                  <a:graphicFrameLocks noChangeAspect="1"/>
                </p:cNvGraphicFramePr>
                <p:nvPr>
                  <p:extLst>
                    <p:ext uri="{D42A27DB-BD31-4B8C-83A1-F6EECF244321}">
                      <p14:modId xmlns:p14="http://schemas.microsoft.com/office/powerpoint/2010/main" val="1296751070"/>
                    </p:ext>
                  </p:extLst>
                </p:nvPr>
              </p:nvGraphicFramePr>
              <p:xfrm rot="10800000">
                <a:off x="4106997" y="3074942"/>
                <a:ext cx="218748" cy="527568"/>
              </p:xfrm>
              <a:graphic>
                <a:graphicData uri="http://schemas.microsoft.com/office/drawing/2017/model3d">
                  <am3d:model3d r:embed="rId906">
                    <am3d:spPr>
                      <a:xfrm rot="10800000">
                        <a:off x="0" y="0"/>
                        <a:ext cx="218748" cy="527568"/>
                      </a:xfrm>
                      <a:prstGeom prst="rect">
                        <a:avLst/>
                      </a:prstGeom>
                    </am3d:spPr>
                    <am3d:camera>
                      <am3d:pos x="0" y="0" z="53622465"/>
                      <am3d:up dx="0" dy="36000000" dz="0"/>
                      <am3d:lookAt x="0" y="0" z="0"/>
                      <am3d:perspective fov="2700000"/>
                    </am3d:camera>
                    <am3d:trans>
                      <am3d:meterPerModelUnit n="553800" d="1000000"/>
                      <am3d:preTrans dx="563" dy="-17909661" dz="-198967"/>
                      <am3d:scale>
                        <am3d:sx n="1000000" d="1000000"/>
                        <am3d:sy n="1000000" d="1000000"/>
                        <am3d:sz n="1000000" d="1000000"/>
                      </am3d:scale>
                      <am3d:rot ax="3797909" ay="-2460801" az="7648462"/>
                      <am3d:postTrans dx="0" dy="0" dz="0"/>
                    </am3d:trans>
                    <am3d:raster rName="Office3DRenderer" rVer="16.0.8326">
                      <am3d:blip r:embed="rId907"/>
                    </am3d:raster>
                    <am3d:objViewport viewportSz="51704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4" name="3D Model 73" descr="Crackdown Agent Male">
                  <a:extLst>
                    <a:ext uri="{FF2B5EF4-FFF2-40B4-BE49-F238E27FC236}">
                      <a16:creationId xmlns:a16="http://schemas.microsoft.com/office/drawing/2014/main" id="{FBCB1DF1-338B-D94D-B7DD-4F0B1A1E9D70}"/>
                    </a:ext>
                  </a:extLst>
                </p:cNvPr>
                <p:cNvPicPr>
                  <a:picLocks noGrp="1" noRot="1" noChangeAspect="1" noMove="1" noResize="1" noEditPoints="1" noAdjustHandles="1" noChangeArrowheads="1" noChangeShapeType="1" noCrop="1"/>
                </p:cNvPicPr>
                <p:nvPr/>
              </p:nvPicPr>
              <p:blipFill>
                <a:blip r:embed="rId907"/>
                <a:stretch>
                  <a:fillRect/>
                </a:stretch>
              </p:blipFill>
              <p:spPr>
                <a:xfrm rot="10800000">
                  <a:off x="3302862" y="3996118"/>
                  <a:ext cx="218748" cy="52756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1" name="3D Model 90" descr="Female Skydiver">
                  <a:extLst>
                    <a:ext uri="{FF2B5EF4-FFF2-40B4-BE49-F238E27FC236}">
                      <a16:creationId xmlns:a16="http://schemas.microsoft.com/office/drawing/2014/main" id="{5ADE9A14-62F4-7B4B-A6F0-E2BAA1A4DBC1}"/>
                    </a:ext>
                  </a:extLst>
                </p:cNvPr>
                <p:cNvGraphicFramePr>
                  <a:graphicFrameLocks noChangeAspect="1"/>
                </p:cNvGraphicFramePr>
                <p:nvPr>
                  <p:extLst>
                    <p:ext uri="{D42A27DB-BD31-4B8C-83A1-F6EECF244321}">
                      <p14:modId xmlns:p14="http://schemas.microsoft.com/office/powerpoint/2010/main" val="955098845"/>
                    </p:ext>
                  </p:extLst>
                </p:nvPr>
              </p:nvGraphicFramePr>
              <p:xfrm rot="20959900">
                <a:off x="3573270" y="2402344"/>
                <a:ext cx="219675" cy="535104"/>
              </p:xfrm>
              <a:graphic>
                <a:graphicData uri="http://schemas.microsoft.com/office/drawing/2017/model3d">
                  <am3d:model3d r:embed="rId908">
                    <am3d:spPr>
                      <a:xfrm rot="20959900">
                        <a:off x="0" y="0"/>
                        <a:ext cx="219675" cy="535104"/>
                      </a:xfrm>
                      <a:prstGeom prst="rect">
                        <a:avLst/>
                      </a:prstGeom>
                    </am3d:spPr>
                    <am3d:camera>
                      <am3d:pos x="0" y="0" z="51561284"/>
                      <am3d:up dx="0" dy="36000000" dz="0"/>
                      <am3d:lookAt x="0" y="0" z="0"/>
                      <am3d:perspective fov="2700000"/>
                    </am3d:camera>
                    <am3d:trans>
                      <am3d:meterPerModelUnit n="594365" d="1000000"/>
                      <am3d:preTrans dx="-90802" dy="-17863806" dz="1206850"/>
                      <am3d:scale>
                        <am3d:sx n="1000000" d="1000000"/>
                        <am3d:sy n="1000000" d="1000000"/>
                        <am3d:sz n="1000000" d="1000000"/>
                      </am3d:scale>
                      <am3d:rot ax="3860263" ay="2025826" az="2949358"/>
                      <am3d:postTrans dx="0" dy="0" dz="0"/>
                    </am3d:trans>
                    <am3d:raster rName="Office3DRenderer" rVer="16.0.8326">
                      <am3d:blip r:embed="rId909"/>
                    </am3d:raster>
                    <am3d:objViewport viewportSz="6065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1" name="3D Model 90" descr="Female Skydiver">
                  <a:extLst>
                    <a:ext uri="{FF2B5EF4-FFF2-40B4-BE49-F238E27FC236}">
                      <a16:creationId xmlns:a16="http://schemas.microsoft.com/office/drawing/2014/main" id="{5ADE9A14-62F4-7B4B-A6F0-E2BAA1A4DBC1}"/>
                    </a:ext>
                  </a:extLst>
                </p:cNvPr>
                <p:cNvPicPr>
                  <a:picLocks noGrp="1" noRot="1" noChangeAspect="1" noMove="1" noResize="1" noEditPoints="1" noAdjustHandles="1" noChangeArrowheads="1" noChangeShapeType="1" noCrop="1"/>
                </p:cNvPicPr>
                <p:nvPr/>
              </p:nvPicPr>
              <p:blipFill>
                <a:blip r:embed="rId909"/>
                <a:stretch>
                  <a:fillRect/>
                </a:stretch>
              </p:blipFill>
              <p:spPr>
                <a:xfrm rot="20959900">
                  <a:off x="2769135" y="3323520"/>
                  <a:ext cx="219675" cy="535104"/>
                </a:xfrm>
                <a:prstGeom prst="rect">
                  <a:avLst/>
                </a:prstGeom>
              </p:spPr>
            </p:pic>
          </mc:Fallback>
        </mc:AlternateContent>
        <p:sp>
          <p:nvSpPr>
            <p:cNvPr id="206" name="TextBox 205">
              <a:extLst>
                <a:ext uri="{FF2B5EF4-FFF2-40B4-BE49-F238E27FC236}">
                  <a16:creationId xmlns:a16="http://schemas.microsoft.com/office/drawing/2014/main" id="{8E591053-2905-7845-B6DE-A9FDEC0247BA}"/>
                </a:ext>
              </a:extLst>
            </p:cNvPr>
            <p:cNvSpPr txBox="1"/>
            <p:nvPr/>
          </p:nvSpPr>
          <p:spPr>
            <a:xfrm>
              <a:off x="3226949" y="1605726"/>
              <a:ext cx="580608" cy="338554"/>
            </a:xfrm>
            <a:prstGeom prst="rect">
              <a:avLst/>
            </a:prstGeom>
            <a:noFill/>
          </p:spPr>
          <p:txBody>
            <a:bodyPr wrap="none" rtlCol="0">
              <a:spAutoFit/>
            </a:bodyPr>
            <a:lstStyle/>
            <a:p>
              <a:r>
                <a:rPr lang="en-US" sz="1600" b="1" dirty="0">
                  <a:solidFill>
                    <a:srgbClr val="FFC000"/>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Alice</a:t>
              </a:r>
            </a:p>
          </p:txBody>
        </p:sp>
        <p:sp>
          <p:nvSpPr>
            <p:cNvPr id="210" name="TextBox 209">
              <a:extLst>
                <a:ext uri="{FF2B5EF4-FFF2-40B4-BE49-F238E27FC236}">
                  <a16:creationId xmlns:a16="http://schemas.microsoft.com/office/drawing/2014/main" id="{62CC3CC4-543C-4742-B6BC-D3FA7A239BA5}"/>
                </a:ext>
              </a:extLst>
            </p:cNvPr>
            <p:cNvSpPr txBox="1"/>
            <p:nvPr/>
          </p:nvSpPr>
          <p:spPr>
            <a:xfrm>
              <a:off x="2497643" y="2060861"/>
              <a:ext cx="511679" cy="338554"/>
            </a:xfrm>
            <a:prstGeom prst="rect">
              <a:avLst/>
            </a:prstGeom>
            <a:noFill/>
          </p:spPr>
          <p:txBody>
            <a:bodyPr wrap="none" rtlCol="0">
              <a:spAutoFit/>
            </a:bodyPr>
            <a:lstStyle/>
            <a:p>
              <a:r>
                <a:rPr lang="en-US" sz="1600" b="1" dirty="0">
                  <a:solidFill>
                    <a:srgbClr val="FFC000"/>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Bob</a:t>
              </a:r>
            </a:p>
          </p:txBody>
        </p:sp>
        <p:sp>
          <p:nvSpPr>
            <p:cNvPr id="211" name="TextBox 210">
              <a:extLst>
                <a:ext uri="{FF2B5EF4-FFF2-40B4-BE49-F238E27FC236}">
                  <a16:creationId xmlns:a16="http://schemas.microsoft.com/office/drawing/2014/main" id="{04B1914B-8935-964C-9DFD-AF47A8B8D76C}"/>
                </a:ext>
              </a:extLst>
            </p:cNvPr>
            <p:cNvSpPr txBox="1"/>
            <p:nvPr/>
          </p:nvSpPr>
          <p:spPr>
            <a:xfrm>
              <a:off x="3757802" y="3442198"/>
              <a:ext cx="747320" cy="338554"/>
            </a:xfrm>
            <a:prstGeom prst="rect">
              <a:avLst/>
            </a:prstGeom>
            <a:noFill/>
          </p:spPr>
          <p:txBody>
            <a:bodyPr wrap="none" rtlCol="0">
              <a:spAutoFit/>
            </a:bodyPr>
            <a:lstStyle/>
            <a:p>
              <a:r>
                <a:rPr lang="en-US" sz="1600" b="1" dirty="0">
                  <a:solidFill>
                    <a:srgbClr val="FFC000"/>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Charlie</a:t>
              </a:r>
            </a:p>
          </p:txBody>
        </p:sp>
        <p:sp>
          <p:nvSpPr>
            <p:cNvPr id="220" name="TextBox 219">
              <a:extLst>
                <a:ext uri="{FF2B5EF4-FFF2-40B4-BE49-F238E27FC236}">
                  <a16:creationId xmlns:a16="http://schemas.microsoft.com/office/drawing/2014/main" id="{08F6421F-2891-1B4C-97AD-339442DCC613}"/>
                </a:ext>
              </a:extLst>
            </p:cNvPr>
            <p:cNvSpPr txBox="1"/>
            <p:nvPr/>
          </p:nvSpPr>
          <p:spPr>
            <a:xfrm>
              <a:off x="3287328" y="2774809"/>
              <a:ext cx="627095" cy="338554"/>
            </a:xfrm>
            <a:prstGeom prst="rect">
              <a:avLst/>
            </a:prstGeom>
            <a:noFill/>
          </p:spPr>
          <p:txBody>
            <a:bodyPr wrap="none" rtlCol="0">
              <a:spAutoFit/>
            </a:bodyPr>
            <a:lstStyle/>
            <a:p>
              <a:r>
                <a:rPr lang="en-US" sz="1600" b="1" dirty="0">
                  <a:solidFill>
                    <a:srgbClr val="FFC000"/>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Daisy</a:t>
              </a:r>
            </a:p>
          </p:txBody>
        </p:sp>
        <mc:AlternateContent xmlns:mc="http://schemas.openxmlformats.org/markup-compatibility/2006">
          <mc:Choice xmlns:am3d="http://schemas.microsoft.com/office/drawing/2017/model3d" Requires="am3d">
            <p:graphicFrame>
              <p:nvGraphicFramePr>
                <p:cNvPr id="229" name="3D Model 228" descr="Skydiver Male">
                  <a:extLst>
                    <a:ext uri="{FF2B5EF4-FFF2-40B4-BE49-F238E27FC236}">
                      <a16:creationId xmlns:a16="http://schemas.microsoft.com/office/drawing/2014/main" id="{CE89EFBF-BA03-F043-91D8-3C9BA70C3018}"/>
                    </a:ext>
                  </a:extLst>
                </p:cNvPr>
                <p:cNvGraphicFramePr>
                  <a:graphicFrameLocks noChangeAspect="1"/>
                </p:cNvGraphicFramePr>
                <p:nvPr>
                  <p:extLst>
                    <p:ext uri="{D42A27DB-BD31-4B8C-83A1-F6EECF244321}">
                      <p14:modId xmlns:p14="http://schemas.microsoft.com/office/powerpoint/2010/main" val="3876822905"/>
                    </p:ext>
                  </p:extLst>
                </p:nvPr>
              </p:nvGraphicFramePr>
              <p:xfrm>
                <a:off x="2690331" y="1657120"/>
                <a:ext cx="213465" cy="539281"/>
              </p:xfrm>
              <a:graphic>
                <a:graphicData uri="http://schemas.microsoft.com/office/drawing/2017/model3d">
                  <am3d:model3d r:embed="rId910">
                    <am3d:spPr>
                      <a:xfrm>
                        <a:off x="0" y="0"/>
                        <a:ext cx="213465" cy="539281"/>
                      </a:xfrm>
                      <a:prstGeom prst="rect">
                        <a:avLst/>
                      </a:prstGeom>
                    </am3d:spPr>
                    <am3d:camera>
                      <am3d:pos x="0" y="0" z="51267489"/>
                      <am3d:up dx="0" dy="36000000" dz="0"/>
                      <am3d:lookAt x="0" y="0" z="0"/>
                      <am3d:perspective fov="2700000"/>
                    </am3d:camera>
                    <am3d:trans>
                      <am3d:meterPerModelUnit n="573714" d="1000000"/>
                      <am3d:preTrans dx="-27279" dy="-17985891" dz="263366"/>
                      <am3d:scale>
                        <am3d:sx n="1000000" d="1000000"/>
                        <am3d:sy n="1000000" d="1000000"/>
                        <am3d:sz n="1000000" d="1000000"/>
                      </am3d:scale>
                      <am3d:rot ax="3495674" ay="2254181" az="2675305"/>
                      <am3d:postTrans dx="0" dy="0" dz="0"/>
                    </am3d:trans>
                    <am3d:raster rName="Office3DRenderer" rVer="16.0.8326">
                      <am3d:blip r:embed="rId911"/>
                    </am3d:raster>
                    <am3d:objViewport viewportSz="5794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9" name="3D Model 228" descr="Skydiver Male">
                  <a:extLst>
                    <a:ext uri="{FF2B5EF4-FFF2-40B4-BE49-F238E27FC236}">
                      <a16:creationId xmlns:a16="http://schemas.microsoft.com/office/drawing/2014/main" id="{CE89EFBF-BA03-F043-91D8-3C9BA70C3018}"/>
                    </a:ext>
                  </a:extLst>
                </p:cNvPr>
                <p:cNvPicPr>
                  <a:picLocks noGrp="1" noRot="1" noChangeAspect="1" noMove="1" noResize="1" noEditPoints="1" noAdjustHandles="1" noChangeArrowheads="1" noChangeShapeType="1" noCrop="1"/>
                </p:cNvPicPr>
                <p:nvPr/>
              </p:nvPicPr>
              <p:blipFill>
                <a:blip r:embed="rId911"/>
                <a:stretch>
                  <a:fillRect/>
                </a:stretch>
              </p:blipFill>
              <p:spPr>
                <a:xfrm>
                  <a:off x="1886196" y="2578296"/>
                  <a:ext cx="213465" cy="539281"/>
                </a:xfrm>
                <a:prstGeom prst="rect">
                  <a:avLst/>
                </a:prstGeom>
              </p:spPr>
            </p:pic>
          </mc:Fallback>
        </mc:AlternateContent>
        <p:pic>
          <p:nvPicPr>
            <p:cNvPr id="19460" name="Picture 4" descr="👩‍🦰 Woman: Red Hair Emoji Meaning with Pictures: from A to Z">
              <a:extLst>
                <a:ext uri="{FF2B5EF4-FFF2-40B4-BE49-F238E27FC236}">
                  <a16:creationId xmlns:a16="http://schemas.microsoft.com/office/drawing/2014/main" id="{085CD038-74A1-F444-B043-0A29664B6016}"/>
                </a:ext>
              </a:extLst>
            </p:cNvPr>
            <p:cNvPicPr>
              <a:picLocks noChangeAspect="1" noChangeArrowheads="1"/>
            </p:cNvPicPr>
            <p:nvPr/>
          </p:nvPicPr>
          <p:blipFill>
            <a:blip r:embed="rId912">
              <a:extLst>
                <a:ext uri="{28A0092B-C50C-407E-A947-70E740481C1C}">
                  <a14:useLocalDpi xmlns:a14="http://schemas.microsoft.com/office/drawing/2010/main" val="0"/>
                </a:ext>
              </a:extLst>
            </a:blip>
            <a:srcRect/>
            <a:stretch>
              <a:fillRect/>
            </a:stretch>
          </p:blipFill>
          <p:spPr bwMode="auto">
            <a:xfrm>
              <a:off x="2828471" y="1441051"/>
              <a:ext cx="251290" cy="2512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6" name="HeatmapLegend">
            <a:extLst>
              <a:ext uri="{FF2B5EF4-FFF2-40B4-BE49-F238E27FC236}">
                <a16:creationId xmlns:a16="http://schemas.microsoft.com/office/drawing/2014/main" id="{23A3D8B8-92A2-5E4E-8E4E-8A36FD51DA26}"/>
              </a:ext>
            </a:extLst>
          </p:cNvPr>
          <p:cNvGrpSpPr/>
          <p:nvPr/>
        </p:nvGrpSpPr>
        <p:grpSpPr>
          <a:xfrm>
            <a:off x="5643137" y="2115131"/>
            <a:ext cx="1190690" cy="2570753"/>
            <a:chOff x="-168139" y="1348336"/>
            <a:chExt cx="1190690" cy="2570753"/>
          </a:xfrm>
        </p:grpSpPr>
        <p:pic>
          <p:nvPicPr>
            <p:cNvPr id="230" name="Picture 229">
              <a:extLst>
                <a:ext uri="{FF2B5EF4-FFF2-40B4-BE49-F238E27FC236}">
                  <a16:creationId xmlns:a16="http://schemas.microsoft.com/office/drawing/2014/main" id="{A9839088-DA49-BB4B-9B86-EF488DBC5B6F}"/>
                </a:ext>
              </a:extLst>
            </p:cNvPr>
            <p:cNvPicPr>
              <a:picLocks noChangeAspect="1"/>
            </p:cNvPicPr>
            <p:nvPr/>
          </p:nvPicPr>
          <p:blipFill rotWithShape="1">
            <a:blip r:embed="rId913"/>
            <a:srcRect t="-1" b="55755"/>
            <a:stretch/>
          </p:blipFill>
          <p:spPr>
            <a:xfrm rot="5400000">
              <a:off x="-698782" y="2475990"/>
              <a:ext cx="2208074" cy="321856"/>
            </a:xfrm>
            <a:prstGeom prst="rect">
              <a:avLst/>
            </a:prstGeom>
          </p:spPr>
        </p:pic>
        <p:sp>
          <p:nvSpPr>
            <p:cNvPr id="266" name="TextBox 265">
              <a:extLst>
                <a:ext uri="{FF2B5EF4-FFF2-40B4-BE49-F238E27FC236}">
                  <a16:creationId xmlns:a16="http://schemas.microsoft.com/office/drawing/2014/main" id="{0C1AE351-1F22-594F-B63B-39126A48579F}"/>
                </a:ext>
              </a:extLst>
            </p:cNvPr>
            <p:cNvSpPr txBox="1"/>
            <p:nvPr/>
          </p:nvSpPr>
          <p:spPr>
            <a:xfrm>
              <a:off x="-26134" y="3595924"/>
              <a:ext cx="1048685" cy="323165"/>
            </a:xfrm>
            <a:prstGeom prst="rect">
              <a:avLst/>
            </a:prstGeom>
            <a:noFill/>
          </p:spPr>
          <p:txBody>
            <a:bodyPr wrap="none" rtlCol="0">
              <a:spAutoFit/>
            </a:bodyPr>
            <a:lstStyle/>
            <a:p>
              <a:r>
                <a:rPr lang="en-US" sz="1500" b="1" dirty="0">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&lt; 60 Mbps</a:t>
              </a:r>
            </a:p>
          </p:txBody>
        </p:sp>
        <p:sp>
          <p:nvSpPr>
            <p:cNvPr id="268" name="TextBox 267">
              <a:extLst>
                <a:ext uri="{FF2B5EF4-FFF2-40B4-BE49-F238E27FC236}">
                  <a16:creationId xmlns:a16="http://schemas.microsoft.com/office/drawing/2014/main" id="{7A91BF8B-4873-6540-B999-FAEFD75094C3}"/>
                </a:ext>
              </a:extLst>
            </p:cNvPr>
            <p:cNvSpPr txBox="1"/>
            <p:nvPr/>
          </p:nvSpPr>
          <p:spPr>
            <a:xfrm>
              <a:off x="-168139" y="1348336"/>
              <a:ext cx="1170513" cy="323165"/>
            </a:xfrm>
            <a:prstGeom prst="rect">
              <a:avLst/>
            </a:prstGeom>
            <a:noFill/>
          </p:spPr>
          <p:txBody>
            <a:bodyPr wrap="none" rtlCol="0">
              <a:spAutoFit/>
            </a:bodyPr>
            <a:lstStyle/>
            <a:p>
              <a:r>
                <a:rPr lang="en-US" sz="1500" b="1" dirty="0">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1000+ Mbps</a:t>
              </a:r>
            </a:p>
          </p:txBody>
        </p:sp>
      </p:grpSp>
      <p:sp>
        <p:nvSpPr>
          <p:cNvPr id="19457" name="Oval Callout 19456">
            <a:extLst>
              <a:ext uri="{FF2B5EF4-FFF2-40B4-BE49-F238E27FC236}">
                <a16:creationId xmlns:a16="http://schemas.microsoft.com/office/drawing/2014/main" id="{449379BB-DAA3-F14C-BC68-6D856F903DCE}"/>
              </a:ext>
            </a:extLst>
          </p:cNvPr>
          <p:cNvSpPr/>
          <p:nvPr/>
        </p:nvSpPr>
        <p:spPr>
          <a:xfrm>
            <a:off x="9790034" y="2115131"/>
            <a:ext cx="2187244" cy="927290"/>
          </a:xfrm>
          <a:prstGeom prst="wedgeEllipseCallout">
            <a:avLst>
              <a:gd name="adj1" fmla="val 58454"/>
              <a:gd name="adj2" fmla="val 62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TextBox 19457">
            <a:extLst>
              <a:ext uri="{FF2B5EF4-FFF2-40B4-BE49-F238E27FC236}">
                <a16:creationId xmlns:a16="http://schemas.microsoft.com/office/drawing/2014/main" id="{5B36A04E-D2CA-C543-8D86-DCCC976B5CCA}"/>
              </a:ext>
            </a:extLst>
          </p:cNvPr>
          <p:cNvSpPr txBox="1"/>
          <p:nvPr/>
        </p:nvSpPr>
        <p:spPr>
          <a:xfrm>
            <a:off x="10186959" y="2336400"/>
            <a:ext cx="1430039" cy="461665"/>
          </a:xfrm>
          <a:prstGeom prst="rect">
            <a:avLst/>
          </a:prstGeom>
          <a:noFill/>
        </p:spPr>
        <p:txBody>
          <a:bodyPr wrap="square" rtlCol="0">
            <a:spAutoFit/>
          </a:bodyPr>
          <a:lstStyle/>
          <a:p>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Lumos5G</a:t>
            </a:r>
          </a:p>
        </p:txBody>
      </p:sp>
      <mc:AlternateContent xmlns:mc="http://schemas.openxmlformats.org/markup-compatibility/2006">
        <mc:Choice xmlns:am3d="http://schemas.microsoft.com/office/drawing/2017/model3d" Requires="am3d">
          <p:graphicFrame>
            <p:nvGraphicFramePr>
              <p:cNvPr id="219" name="3D Model 218" descr="Cypress Tree Medium">
                <a:extLst>
                  <a:ext uri="{FF2B5EF4-FFF2-40B4-BE49-F238E27FC236}">
                    <a16:creationId xmlns:a16="http://schemas.microsoft.com/office/drawing/2014/main" id="{B5076CC6-2FCA-3249-BE26-72946FBBE269}"/>
                  </a:ext>
                </a:extLst>
              </p:cNvPr>
              <p:cNvGraphicFramePr>
                <a:graphicFrameLocks noChangeAspect="1"/>
              </p:cNvGraphicFramePr>
              <p:nvPr>
                <p:extLst>
                  <p:ext uri="{D42A27DB-BD31-4B8C-83A1-F6EECF244321}">
                    <p14:modId xmlns:p14="http://schemas.microsoft.com/office/powerpoint/2010/main" val="2347047468"/>
                  </p:ext>
                </p:extLst>
              </p:nvPr>
            </p:nvGraphicFramePr>
            <p:xfrm>
              <a:off x="3290663" y="3461955"/>
              <a:ext cx="206151" cy="656629"/>
            </p:xfrm>
            <a:graphic>
              <a:graphicData uri="http://schemas.microsoft.com/office/drawing/2017/model3d">
                <am3d:model3d r:embed="rId41">
                  <am3d:spPr>
                    <a:xfrm>
                      <a:off x="0" y="0"/>
                      <a:ext cx="206151" cy="656629"/>
                    </a:xfrm>
                    <a:prstGeom prst="rect">
                      <a:avLst/>
                    </a:prstGeom>
                  </am3d:spPr>
                  <am3d:camera>
                    <am3d:pos x="0" y="0" z="50673022"/>
                    <am3d:up dx="0" dy="36000000" dz="0"/>
                    <am3d:lookAt x="0" y="0" z="0"/>
                    <am3d:perspective fov="2700000"/>
                  </am3d:camera>
                  <am3d:trans>
                    <am3d:meterPerModelUnit n="22998166" d="1000000"/>
                    <am3d:preTrans dx="-295278" dy="-17954448" dz="494136"/>
                    <am3d:scale>
                      <am3d:sx n="1000000" d="1000000"/>
                      <am3d:sy n="1000000" d="1000000"/>
                      <am3d:sz n="1000000" d="1000000"/>
                    </am3d:scale>
                    <am3d:rot ax="2660453" ay="109736" az="107188"/>
                    <am3d:postTrans dx="0" dy="0" dz="0"/>
                  </am3d:trans>
                  <am3d:raster rName="Office3DRenderer" rVer="16.0.8326">
                    <am3d:blip r:embed="rId914"/>
                  </am3d:raster>
                  <am3d:objViewport viewportSz="61845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9" name="3D Model 218" descr="Cypress Tree Medium">
                <a:extLst>
                  <a:ext uri="{FF2B5EF4-FFF2-40B4-BE49-F238E27FC236}">
                    <a16:creationId xmlns:a16="http://schemas.microsoft.com/office/drawing/2014/main" id="{B5076CC6-2FCA-3249-BE26-72946FBBE269}"/>
                  </a:ext>
                </a:extLst>
              </p:cNvPr>
              <p:cNvPicPr>
                <a:picLocks noGrp="1" noRot="1" noChangeAspect="1" noMove="1" noResize="1" noEditPoints="1" noAdjustHandles="1" noChangeArrowheads="1" noChangeShapeType="1" noCrop="1"/>
              </p:cNvPicPr>
              <p:nvPr/>
            </p:nvPicPr>
            <p:blipFill>
              <a:blip r:embed="rId914"/>
              <a:stretch>
                <a:fillRect/>
              </a:stretch>
            </p:blipFill>
            <p:spPr>
              <a:xfrm>
                <a:off x="3290663" y="3461955"/>
                <a:ext cx="206151" cy="656629"/>
              </a:xfrm>
              <a:prstGeom prst="rect">
                <a:avLst/>
              </a:prstGeom>
            </p:spPr>
          </p:pic>
        </mc:Fallback>
      </mc:AlternateContent>
      <p:sp>
        <p:nvSpPr>
          <p:cNvPr id="265" name="TextBox 264">
            <a:extLst>
              <a:ext uri="{FF2B5EF4-FFF2-40B4-BE49-F238E27FC236}">
                <a16:creationId xmlns:a16="http://schemas.microsoft.com/office/drawing/2014/main" id="{35BAC9B6-4F75-F147-9A47-6D71CA88D9EC}"/>
              </a:ext>
            </a:extLst>
          </p:cNvPr>
          <p:cNvSpPr txBox="1"/>
          <p:nvPr/>
        </p:nvSpPr>
        <p:spPr>
          <a:xfrm>
            <a:off x="82062" y="6371086"/>
            <a:ext cx="12192001" cy="230832"/>
          </a:xfrm>
          <a:prstGeom prst="rect">
            <a:avLst/>
          </a:prstGeom>
          <a:noFill/>
        </p:spPr>
        <p:txBody>
          <a:bodyPr wrap="square" lIns="0" rIns="0" rtlCol="0">
            <a:spAutoFit/>
          </a:bodyPr>
          <a:lstStyle/>
          <a:p>
            <a:r>
              <a:rPr lang="en-US" sz="900" dirty="0">
                <a:latin typeface="CMU Sans Serif" panose="02000603000000000000" pitchFamily="2" charset="0"/>
                <a:ea typeface="CMU Sans Serif" panose="02000603000000000000" pitchFamily="2" charset="0"/>
                <a:cs typeface="CMU Sans Serif" panose="02000603000000000000" pitchFamily="2" charset="0"/>
              </a:rPr>
              <a:t>[1] Arvind Narayanan, Eman Ramadan, </a:t>
            </a:r>
            <a:r>
              <a:rPr lang="en-US" sz="900" i="1" dirty="0">
                <a:latin typeface="CMU Sans Serif" panose="02000603000000000000" pitchFamily="2" charset="0"/>
                <a:ea typeface="CMU Sans Serif" panose="02000603000000000000" pitchFamily="2" charset="0"/>
                <a:cs typeface="CMU Sans Serif" panose="02000603000000000000" pitchFamily="2" charset="0"/>
              </a:rPr>
              <a:t>et. al</a:t>
            </a:r>
            <a:r>
              <a:rPr lang="en-US" sz="900" dirty="0">
                <a:latin typeface="CMU Sans Serif" panose="02000603000000000000" pitchFamily="2" charset="0"/>
                <a:ea typeface="CMU Sans Serif" panose="02000603000000000000" pitchFamily="2" charset="0"/>
                <a:cs typeface="CMU Sans Serif" panose="02000603000000000000" pitchFamily="2" charset="0"/>
              </a:rPr>
              <a:t>. Lumos5G: Mapping and Predicting Commercial mmWave 5G (IMC’20).</a:t>
            </a:r>
          </a:p>
        </p:txBody>
      </p:sp>
      <p:cxnSp>
        <p:nvCxnSpPr>
          <p:cNvPr id="267" name="Straight Connector 266">
            <a:extLst>
              <a:ext uri="{FF2B5EF4-FFF2-40B4-BE49-F238E27FC236}">
                <a16:creationId xmlns:a16="http://schemas.microsoft.com/office/drawing/2014/main" id="{8A009987-5CB5-C047-8A89-78C331311E01}"/>
              </a:ext>
            </a:extLst>
          </p:cNvPr>
          <p:cNvCxnSpPr>
            <a:cxnSpLocks/>
          </p:cNvCxnSpPr>
          <p:nvPr/>
        </p:nvCxnSpPr>
        <p:spPr>
          <a:xfrm>
            <a:off x="-70945" y="6371086"/>
            <a:ext cx="1075114" cy="0"/>
          </a:xfrm>
          <a:prstGeom prst="line">
            <a:avLst/>
          </a:prstGeom>
          <a:ln w="12700"/>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3785274878"/>
      </p:ext>
    </p:extLst>
  </p:cSld>
  <p:clrMapOvr>
    <a:masterClrMapping/>
  </p:clrMapOvr>
  <mc:AlternateContent xmlns:mc="http://schemas.openxmlformats.org/markup-compatibility/2006" xmlns:p14="http://schemas.microsoft.com/office/powerpoint/2010/main">
    <mc:Choice Requires="p14">
      <p:transition spd="slow" p14:dur="2000" advTm="47579"/>
    </mc:Choice>
    <mc:Fallback xmlns="">
      <p:transition spd="slow" advTm="47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500"/>
                                        <p:tgtEl>
                                          <p:spTgt spid="20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9"/>
                                        </p:tgtEl>
                                        <p:attrNameLst>
                                          <p:attrName>style.visibility</p:attrName>
                                        </p:attrNameLst>
                                      </p:cBhvr>
                                      <p:to>
                                        <p:strVal val="visible"/>
                                      </p:to>
                                    </p:set>
                                    <p:animEffect transition="in" filter="fade">
                                      <p:cBhvr>
                                        <p:cTn id="10" dur="500"/>
                                        <p:tgtEl>
                                          <p:spTgt spid="20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8"/>
                                        </p:tgtEl>
                                        <p:attrNameLst>
                                          <p:attrName>style.visibility</p:attrName>
                                        </p:attrNameLst>
                                      </p:cBhvr>
                                      <p:to>
                                        <p:strVal val="visible"/>
                                      </p:to>
                                    </p:set>
                                    <p:animEffect transition="in" filter="fade">
                                      <p:cBhvr>
                                        <p:cTn id="13" dur="500"/>
                                        <p:tgtEl>
                                          <p:spTgt spid="20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1"/>
                                        </p:tgtEl>
                                        <p:attrNameLst>
                                          <p:attrName>style.visibility</p:attrName>
                                        </p:attrNameLst>
                                      </p:cBhvr>
                                      <p:to>
                                        <p:strVal val="visible"/>
                                      </p:to>
                                    </p:set>
                                    <p:animEffect transition="in" filter="fade">
                                      <p:cBhvr>
                                        <p:cTn id="16" dur="500"/>
                                        <p:tgtEl>
                                          <p:spTgt spid="2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456"/>
                                        </p:tgtEl>
                                        <p:attrNameLst>
                                          <p:attrName>style.visibility</p:attrName>
                                        </p:attrNameLst>
                                      </p:cBhvr>
                                      <p:to>
                                        <p:strVal val="visible"/>
                                      </p:to>
                                    </p:set>
                                    <p:animEffect transition="in" filter="fade">
                                      <p:cBhvr>
                                        <p:cTn id="21" dur="500"/>
                                        <p:tgtEl>
                                          <p:spTgt spid="19456"/>
                                        </p:tgtEl>
                                      </p:cBhvr>
                                    </p:animEffect>
                                  </p:childTnLst>
                                </p:cTn>
                              </p:par>
                            </p:childTnLst>
                          </p:cTn>
                        </p:par>
                        <p:par>
                          <p:cTn id="22" fill="hold">
                            <p:stCondLst>
                              <p:cond delay="500"/>
                            </p:stCondLst>
                            <p:childTnLst>
                              <p:par>
                                <p:cTn id="23" presetID="35" presetClass="emph" presetSubtype="0" repeatCount="2000" fill="hold" nodeType="afterEffect">
                                  <p:stCondLst>
                                    <p:cond delay="0"/>
                                  </p:stCondLst>
                                  <p:childTnLst>
                                    <p:anim calcmode="discrete" valueType="str">
                                      <p:cBhvr>
                                        <p:cTn id="24" dur="1000" fill="hold"/>
                                        <p:tgtEl>
                                          <p:spTgt spid="19456"/>
                                        </p:tgtEl>
                                        <p:attrNameLst>
                                          <p:attrName>style.visibility</p:attrName>
                                        </p:attrNameLst>
                                      </p:cBhvr>
                                      <p:tavLst>
                                        <p:tav tm="0">
                                          <p:val>
                                            <p:strVal val="hidden"/>
                                          </p:val>
                                        </p:tav>
                                        <p:tav tm="50000">
                                          <p:val>
                                            <p:strVal val="visible"/>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repeatCount="2000" fill="hold" nodeType="clickEffect">
                                  <p:stCondLst>
                                    <p:cond delay="0"/>
                                  </p:stCondLst>
                                  <p:childTnLst>
                                    <p:set>
                                      <p:cBhvr>
                                        <p:cTn id="28" dur="1" fill="hold">
                                          <p:stCondLst>
                                            <p:cond delay="0"/>
                                          </p:stCondLst>
                                        </p:cTn>
                                        <p:tgtEl>
                                          <p:spTgt spid="19459"/>
                                        </p:tgtEl>
                                        <p:attrNameLst>
                                          <p:attrName>style.visibility</p:attrName>
                                        </p:attrNameLst>
                                      </p:cBhvr>
                                      <p:to>
                                        <p:strVal val="visible"/>
                                      </p:to>
                                    </p:set>
                                    <p:animEffect transition="in" filter="fade">
                                      <p:cBhvr>
                                        <p:cTn id="29" dur="500"/>
                                        <p:tgtEl>
                                          <p:spTgt spid="19459"/>
                                        </p:tgtEl>
                                      </p:cBhvr>
                                    </p:animEffect>
                                  </p:childTnLst>
                                </p:cTn>
                              </p:par>
                            </p:childTnLst>
                          </p:cTn>
                        </p:par>
                        <p:par>
                          <p:cTn id="30" fill="hold">
                            <p:stCondLst>
                              <p:cond delay="1000"/>
                            </p:stCondLst>
                            <p:childTnLst>
                              <p:par>
                                <p:cTn id="31" presetID="35" presetClass="emph" presetSubtype="0" repeatCount="indefinite" fill="hold" nodeType="afterEffect">
                                  <p:stCondLst>
                                    <p:cond delay="0"/>
                                  </p:stCondLst>
                                  <p:endCondLst>
                                    <p:cond evt="onNext" delay="0">
                                      <p:tgtEl>
                                        <p:sldTgt/>
                                      </p:tgtEl>
                                    </p:cond>
                                  </p:endCondLst>
                                  <p:childTnLst>
                                    <p:anim calcmode="discrete" valueType="str">
                                      <p:cBhvr>
                                        <p:cTn id="32" dur="1000" fill="hold"/>
                                        <p:tgtEl>
                                          <p:spTgt spid="19459"/>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461"/>
                                        </p:tgtEl>
                                        <p:attrNameLst>
                                          <p:attrName>style.visibility</p:attrName>
                                        </p:attrNameLst>
                                      </p:cBhvr>
                                      <p:to>
                                        <p:strVal val="visible"/>
                                      </p:to>
                                    </p:set>
                                    <p:animEffect transition="in" filter="fade">
                                      <p:cBhvr>
                                        <p:cTn id="37" dur="500"/>
                                        <p:tgtEl>
                                          <p:spTgt spid="19461"/>
                                        </p:tgtEl>
                                      </p:cBhvr>
                                    </p:animEffect>
                                  </p:childTnLst>
                                </p:cTn>
                              </p:par>
                              <p:par>
                                <p:cTn id="38" presetID="10" presetClass="entr" presetSubtype="0" fill="hold" nodeType="withEffect">
                                  <p:stCondLst>
                                    <p:cond delay="0"/>
                                  </p:stCondLst>
                                  <p:childTnLst>
                                    <p:set>
                                      <p:cBhvr>
                                        <p:cTn id="39" dur="1" fill="hold">
                                          <p:stCondLst>
                                            <p:cond delay="0"/>
                                          </p:stCondLst>
                                        </p:cTn>
                                        <p:tgtEl>
                                          <p:spTgt spid="262"/>
                                        </p:tgtEl>
                                        <p:attrNameLst>
                                          <p:attrName>style.visibility</p:attrName>
                                        </p:attrNameLst>
                                      </p:cBhvr>
                                      <p:to>
                                        <p:strVal val="visible"/>
                                      </p:to>
                                    </p:set>
                                    <p:animEffect transition="in" filter="fade">
                                      <p:cBhvr>
                                        <p:cTn id="40" dur="500"/>
                                        <p:tgtEl>
                                          <p:spTgt spid="262"/>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9457"/>
                                        </p:tgtEl>
                                        <p:attrNameLst>
                                          <p:attrName>style.visibility</p:attrName>
                                        </p:attrNameLst>
                                      </p:cBhvr>
                                      <p:to>
                                        <p:strVal val="visible"/>
                                      </p:to>
                                    </p:set>
                                    <p:animEffect transition="in" filter="fade">
                                      <p:cBhvr>
                                        <p:cTn id="44" dur="500"/>
                                        <p:tgtEl>
                                          <p:spTgt spid="19457"/>
                                        </p:tgtEl>
                                      </p:cBhvr>
                                    </p:animEffect>
                                  </p:childTnLst>
                                </p:cTn>
                              </p:par>
                            </p:childTnLst>
                          </p:cTn>
                        </p:par>
                        <p:par>
                          <p:cTn id="45" fill="hold">
                            <p:stCondLst>
                              <p:cond delay="1000"/>
                            </p:stCondLst>
                            <p:childTnLst>
                              <p:par>
                                <p:cTn id="46" presetID="22" presetClass="entr" presetSubtype="2"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right)">
                                      <p:cBhvr>
                                        <p:cTn id="48" dur="500"/>
                                        <p:tgtEl>
                                          <p:spTgt spid="13"/>
                                        </p:tgtEl>
                                      </p:cBhvr>
                                    </p:animEffect>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316"/>
                                        </p:tgtEl>
                                        <p:attrNameLst>
                                          <p:attrName>style.visibility</p:attrName>
                                        </p:attrNameLst>
                                      </p:cBhvr>
                                      <p:to>
                                        <p:strVal val="visible"/>
                                      </p:to>
                                    </p:set>
                                    <p:animEffect transition="in" filter="fade">
                                      <p:cBhvr>
                                        <p:cTn id="52" dur="500"/>
                                        <p:tgtEl>
                                          <p:spTgt spid="316"/>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318"/>
                                        </p:tgtEl>
                                        <p:attrNameLst>
                                          <p:attrName>style.visibility</p:attrName>
                                        </p:attrNameLst>
                                      </p:cBhvr>
                                      <p:to>
                                        <p:strVal val="visible"/>
                                      </p:to>
                                    </p:set>
                                    <p:animEffect transition="in" filter="fade">
                                      <p:cBhvr>
                                        <p:cTn id="56" dur="500"/>
                                        <p:tgtEl>
                                          <p:spTgt spid="318"/>
                                        </p:tgtEl>
                                      </p:cBhvr>
                                    </p:animEffect>
                                  </p:childTnLst>
                                </p:cTn>
                              </p:par>
                            </p:childTnLst>
                          </p:cTn>
                        </p:par>
                        <p:par>
                          <p:cTn id="57" fill="hold">
                            <p:stCondLst>
                              <p:cond delay="2500"/>
                            </p:stCondLst>
                            <p:childTnLst>
                              <p:par>
                                <p:cTn id="58" presetID="35" presetClass="emph" presetSubtype="0" repeatCount="indefinite" fill="hold" nodeType="afterEffect">
                                  <p:stCondLst>
                                    <p:cond delay="0"/>
                                  </p:stCondLst>
                                  <p:endCondLst>
                                    <p:cond evt="onNext" delay="0">
                                      <p:tgtEl>
                                        <p:sldTgt/>
                                      </p:tgtEl>
                                    </p:cond>
                                  </p:endCondLst>
                                  <p:childTnLst>
                                    <p:anim calcmode="discrete" valueType="str">
                                      <p:cBhvr>
                                        <p:cTn id="59" dur="1000" fill="hold"/>
                                        <p:tgtEl>
                                          <p:spTgt spid="31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p:bldP spid="208" grpId="0"/>
      <p:bldP spid="209" grpId="0"/>
      <p:bldP spid="221" grpId="0"/>
      <p:bldP spid="1945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6E8384-BF0D-CD4F-8B1D-D3DDB08458D9}"/>
              </a:ext>
            </a:extLst>
          </p:cNvPr>
          <p:cNvSpPr>
            <a:spLocks noGrp="1"/>
          </p:cNvSpPr>
          <p:nvPr>
            <p:ph type="title"/>
          </p:nvPr>
        </p:nvSpPr>
        <p:spPr/>
        <p:txBody>
          <a:bodyPr/>
          <a:lstStyle/>
          <a:p>
            <a:r>
              <a:rPr lang="en-US" dirty="0"/>
              <a:t>Building 5G-Aware Video Streaming Apps</a:t>
            </a:r>
          </a:p>
        </p:txBody>
      </p:sp>
      <p:sp>
        <p:nvSpPr>
          <p:cNvPr id="9" name="Rounded Rectangle 8">
            <a:extLst>
              <a:ext uri="{FF2B5EF4-FFF2-40B4-BE49-F238E27FC236}">
                <a16:creationId xmlns:a16="http://schemas.microsoft.com/office/drawing/2014/main" id="{D734C824-6F8E-EC46-92F4-71B89BB72894}"/>
              </a:ext>
            </a:extLst>
          </p:cNvPr>
          <p:cNvSpPr/>
          <p:nvPr/>
        </p:nvSpPr>
        <p:spPr>
          <a:xfrm>
            <a:off x="2283987" y="2566783"/>
            <a:ext cx="7858541" cy="937835"/>
          </a:xfrm>
          <a:prstGeom prst="roundRect">
            <a:avLst>
              <a:gd name="adj" fmla="val 10000"/>
            </a:avLst>
          </a:prstGeom>
          <a:solidFill>
            <a:schemeClr val="accent6">
              <a:lumMod val="75000"/>
            </a:schemeClr>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0" name="Freeform 9">
            <a:extLst>
              <a:ext uri="{FF2B5EF4-FFF2-40B4-BE49-F238E27FC236}">
                <a16:creationId xmlns:a16="http://schemas.microsoft.com/office/drawing/2014/main" id="{EADE2DE0-1B53-9241-91FA-0F1D0A36B268}"/>
              </a:ext>
            </a:extLst>
          </p:cNvPr>
          <p:cNvSpPr/>
          <p:nvPr/>
        </p:nvSpPr>
        <p:spPr>
          <a:xfrm>
            <a:off x="3367187" y="2566783"/>
            <a:ext cx="6775340" cy="937835"/>
          </a:xfrm>
          <a:custGeom>
            <a:avLst/>
            <a:gdLst>
              <a:gd name="connsiteX0" fmla="*/ 0 w 6775340"/>
              <a:gd name="connsiteY0" fmla="*/ 0 h 937835"/>
              <a:gd name="connsiteX1" fmla="*/ 6775340 w 6775340"/>
              <a:gd name="connsiteY1" fmla="*/ 0 h 937835"/>
              <a:gd name="connsiteX2" fmla="*/ 6775340 w 6775340"/>
              <a:gd name="connsiteY2" fmla="*/ 937835 h 937835"/>
              <a:gd name="connsiteX3" fmla="*/ 0 w 6775340"/>
              <a:gd name="connsiteY3" fmla="*/ 937835 h 937835"/>
              <a:gd name="connsiteX4" fmla="*/ 0 w 6775340"/>
              <a:gd name="connsiteY4" fmla="*/ 0 h 937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340" h="937835">
                <a:moveTo>
                  <a:pt x="0" y="0"/>
                </a:moveTo>
                <a:lnTo>
                  <a:pt x="6775340" y="0"/>
                </a:lnTo>
                <a:lnTo>
                  <a:pt x="6775340" y="937835"/>
                </a:lnTo>
                <a:lnTo>
                  <a:pt x="0" y="9378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99254" tIns="99254" rIns="99254" bIns="99254" numCol="1" spcCol="1270" anchor="ctr" anchorCtr="0">
            <a:noAutofit/>
          </a:bodyPr>
          <a:lstStyle/>
          <a:p>
            <a:pPr marL="0" lvl="0" indent="0" algn="l" defTabSz="755650">
              <a:lnSpc>
                <a:spcPct val="90000"/>
              </a:lnSpc>
              <a:spcBef>
                <a:spcPct val="0"/>
              </a:spcBef>
              <a:spcAft>
                <a:spcPct val="35000"/>
              </a:spcAft>
              <a:buNone/>
            </a:pPr>
            <a:r>
              <a:rPr lang="en-US" sz="1700" kern="1200" dirty="0"/>
              <a:t>A) Need for New Throughput Prediction Mechanisms</a:t>
            </a:r>
          </a:p>
        </p:txBody>
      </p:sp>
      <p:sp>
        <p:nvSpPr>
          <p:cNvPr id="11" name="Rounded Rectangle 10">
            <a:extLst>
              <a:ext uri="{FF2B5EF4-FFF2-40B4-BE49-F238E27FC236}">
                <a16:creationId xmlns:a16="http://schemas.microsoft.com/office/drawing/2014/main" id="{8A83251B-6515-1A4B-8D27-37FA51BF4E54}"/>
              </a:ext>
            </a:extLst>
          </p:cNvPr>
          <p:cNvSpPr/>
          <p:nvPr/>
        </p:nvSpPr>
        <p:spPr>
          <a:xfrm>
            <a:off x="2283987" y="3739077"/>
            <a:ext cx="7858541" cy="937835"/>
          </a:xfrm>
          <a:prstGeom prst="roundRect">
            <a:avLst>
              <a:gd name="adj" fmla="val 10000"/>
            </a:avLst>
          </a:prstGeom>
          <a:solidFill>
            <a:srgbClr val="7030A0"/>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2" name="Freeform 11">
            <a:extLst>
              <a:ext uri="{FF2B5EF4-FFF2-40B4-BE49-F238E27FC236}">
                <a16:creationId xmlns:a16="http://schemas.microsoft.com/office/drawing/2014/main" id="{63170F06-8BA8-294F-8F43-F753A173111D}"/>
              </a:ext>
            </a:extLst>
          </p:cNvPr>
          <p:cNvSpPr/>
          <p:nvPr/>
        </p:nvSpPr>
        <p:spPr>
          <a:xfrm>
            <a:off x="3367187" y="3739077"/>
            <a:ext cx="6775340" cy="937835"/>
          </a:xfrm>
          <a:custGeom>
            <a:avLst/>
            <a:gdLst>
              <a:gd name="connsiteX0" fmla="*/ 0 w 6775340"/>
              <a:gd name="connsiteY0" fmla="*/ 0 h 937835"/>
              <a:gd name="connsiteX1" fmla="*/ 6775340 w 6775340"/>
              <a:gd name="connsiteY1" fmla="*/ 0 h 937835"/>
              <a:gd name="connsiteX2" fmla="*/ 6775340 w 6775340"/>
              <a:gd name="connsiteY2" fmla="*/ 937835 h 937835"/>
              <a:gd name="connsiteX3" fmla="*/ 0 w 6775340"/>
              <a:gd name="connsiteY3" fmla="*/ 937835 h 937835"/>
              <a:gd name="connsiteX4" fmla="*/ 0 w 6775340"/>
              <a:gd name="connsiteY4" fmla="*/ 0 h 937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340" h="937835">
                <a:moveTo>
                  <a:pt x="0" y="0"/>
                </a:moveTo>
                <a:lnTo>
                  <a:pt x="6775340" y="0"/>
                </a:lnTo>
                <a:lnTo>
                  <a:pt x="6775340" y="937835"/>
                </a:lnTo>
                <a:lnTo>
                  <a:pt x="0" y="9378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99254" tIns="99254" rIns="99254" bIns="99254" numCol="1" spcCol="1270" anchor="ctr" anchorCtr="0">
            <a:noAutofit/>
          </a:bodyPr>
          <a:lstStyle/>
          <a:p>
            <a:pPr marL="0" lvl="0" indent="0" algn="l" defTabSz="755650">
              <a:lnSpc>
                <a:spcPct val="90000"/>
              </a:lnSpc>
              <a:spcBef>
                <a:spcPct val="0"/>
              </a:spcBef>
              <a:spcAft>
                <a:spcPct val="35000"/>
              </a:spcAft>
              <a:buNone/>
            </a:pPr>
            <a:r>
              <a:rPr lang="en-US" sz="1700" kern="1200" dirty="0"/>
              <a:t>B) Adaptive Streaming Mechanisms</a:t>
            </a:r>
          </a:p>
        </p:txBody>
      </p:sp>
      <p:pic>
        <p:nvPicPr>
          <p:cNvPr id="13" name="Graphic 12" descr="Magic Wand Auto">
            <a:extLst>
              <a:ext uri="{FF2B5EF4-FFF2-40B4-BE49-F238E27FC236}">
                <a16:creationId xmlns:a16="http://schemas.microsoft.com/office/drawing/2014/main" id="{26DBC053-F0C5-A444-ABB6-40A634DBC159}"/>
              </a:ext>
            </a:extLst>
          </p:cNvPr>
          <p:cNvPicPr>
            <a:picLocks noChangeAspect="1"/>
          </p:cNvPicPr>
          <p:nvPr/>
        </p:nvPicPr>
        <p:blipFill>
          <a:blip r:embed="rId3">
            <a:duotone>
              <a:prstClr val="black"/>
              <a:schemeClr val="tx2">
                <a:tint val="45000"/>
                <a:satMod val="400000"/>
              </a:schemeClr>
            </a:duotone>
            <a:extLst>
              <a:ext uri="{96DAC541-7B7A-43D3-8B79-37D633B846F1}">
                <asvg:svgBlip xmlns:asvg="http://schemas.microsoft.com/office/drawing/2016/SVG/main" r:embed="rId4"/>
              </a:ext>
            </a:extLst>
          </a:blip>
          <a:stretch>
            <a:fillRect/>
          </a:stretch>
        </p:blipFill>
        <p:spPr>
          <a:xfrm>
            <a:off x="2451493" y="2738060"/>
            <a:ext cx="618539" cy="618539"/>
          </a:xfrm>
          <a:prstGeom prst="rect">
            <a:avLst/>
          </a:prstGeom>
        </p:spPr>
      </p:pic>
      <p:pic>
        <p:nvPicPr>
          <p:cNvPr id="15" name="Graphic 14" descr="Arrow Straight">
            <a:extLst>
              <a:ext uri="{FF2B5EF4-FFF2-40B4-BE49-F238E27FC236}">
                <a16:creationId xmlns:a16="http://schemas.microsoft.com/office/drawing/2014/main" id="{97413A55-11C1-834F-8783-FD6FAEB8CC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135072" y="2738060"/>
            <a:ext cx="914400" cy="914400"/>
          </a:xfrm>
          <a:prstGeom prst="rect">
            <a:avLst/>
          </a:prstGeom>
        </p:spPr>
      </p:pic>
      <p:pic>
        <p:nvPicPr>
          <p:cNvPr id="1026" name="Picture 2">
            <a:extLst>
              <a:ext uri="{FF2B5EF4-FFF2-40B4-BE49-F238E27FC236}">
                <a16:creationId xmlns:a16="http://schemas.microsoft.com/office/drawing/2014/main" id="{56FA25EE-CA2A-0442-B376-2DE2CB4AC3D6}"/>
              </a:ext>
            </a:extLst>
          </p:cNvPr>
          <p:cNvPicPr>
            <a:picLocks noGrp="1" noChangeAspect="1" noChangeArrowheads="1"/>
          </p:cNvPicPr>
          <p:nvPr>
            <p:ph idx="1"/>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2420808" y="3883382"/>
            <a:ext cx="649224" cy="649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496068"/>
      </p:ext>
    </p:extLst>
  </p:cSld>
  <p:clrMapOvr>
    <a:masterClrMapping/>
  </p:clrMapOvr>
  <mc:AlternateContent xmlns:mc="http://schemas.openxmlformats.org/markup-compatibility/2006" xmlns:p14="http://schemas.microsoft.com/office/powerpoint/2010/main">
    <mc:Choice Requires="p14">
      <p:transition spd="slow" p14:dur="2000" advTm="12483"/>
    </mc:Choice>
    <mc:Fallback xmlns="">
      <p:transition spd="slow" advTm="12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026 -2.22222E-6 L 0.00026 0.17963 " pathEditMode="relative" rAng="0" ptsTypes="AA">
                                      <p:cBhvr>
                                        <p:cTn id="6" dur="2000" fill="hold"/>
                                        <p:tgtEl>
                                          <p:spTgt spid="15"/>
                                        </p:tgtEl>
                                        <p:attrNameLst>
                                          <p:attrName>ppt_x</p:attrName>
                                          <p:attrName>ppt_y</p:attrName>
                                        </p:attrNameLst>
                                      </p:cBhvr>
                                      <p:rCtr x="0" y="8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2" descr="Best Walking Man GIFs | Gfycat">
            <a:extLst>
              <a:ext uri="{FF2B5EF4-FFF2-40B4-BE49-F238E27FC236}">
                <a16:creationId xmlns:a16="http://schemas.microsoft.com/office/drawing/2014/main" id="{0EEEDA40-7800-6647-843F-D8B167FA4D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83" r="35838"/>
          <a:stretch/>
        </p:blipFill>
        <p:spPr bwMode="auto">
          <a:xfrm>
            <a:off x="4543683" y="5059916"/>
            <a:ext cx="412698" cy="61615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054E53EC-A718-454C-A061-0C2C201B829E}"/>
              </a:ext>
            </a:extLst>
          </p:cNvPr>
          <p:cNvSpPr>
            <a:spLocks noGrp="1"/>
          </p:cNvSpPr>
          <p:nvPr>
            <p:ph idx="1"/>
          </p:nvPr>
        </p:nvSpPr>
        <p:spPr/>
        <p:txBody>
          <a:bodyPr>
            <a:normAutofit/>
          </a:bodyPr>
          <a:lstStyle/>
          <a:p>
            <a:r>
              <a:rPr lang="en-US" dirty="0">
                <a:solidFill>
                  <a:schemeClr val="accent1"/>
                </a:solidFill>
              </a:rPr>
              <a:t>Adaptive Content Bursting: </a:t>
            </a:r>
          </a:p>
          <a:p>
            <a:pPr lvl="1"/>
            <a:r>
              <a:rPr lang="en-US" i="1" dirty="0"/>
              <a:t>Burst</a:t>
            </a:r>
            <a:r>
              <a:rPr lang="en-US" dirty="0"/>
              <a:t> sufficient amount of application data to the 5G radio network so that the 5G radio resource control sub-layer can </a:t>
            </a:r>
            <a:r>
              <a:rPr lang="en-US" i="1" dirty="0">
                <a:solidFill>
                  <a:srgbClr val="00759A"/>
                </a:solidFill>
              </a:rPr>
              <a:t>fully take advantage </a:t>
            </a:r>
            <a:r>
              <a:rPr lang="en-US" dirty="0"/>
              <a:t>of available radio resources whenever possible</a:t>
            </a:r>
          </a:p>
          <a:p>
            <a:pPr lvl="1"/>
            <a:r>
              <a:rPr lang="en-US" dirty="0"/>
              <a:t>Utilizing the available ultra-high bandwidth to request </a:t>
            </a:r>
            <a:r>
              <a:rPr lang="en-US" i="1" dirty="0">
                <a:solidFill>
                  <a:srgbClr val="00759A"/>
                </a:solidFill>
              </a:rPr>
              <a:t>future frames</a:t>
            </a:r>
            <a:r>
              <a:rPr lang="en-US" dirty="0"/>
              <a:t> in addition to current frames to be in buffer during </a:t>
            </a:r>
            <a:r>
              <a:rPr lang="en-US" dirty="0">
                <a:solidFill>
                  <a:srgbClr val="C00000"/>
                </a:solidFill>
              </a:rPr>
              <a:t>5G dead zones</a:t>
            </a:r>
          </a:p>
          <a:p>
            <a:pPr lvl="1"/>
            <a:r>
              <a:rPr lang="en-US" dirty="0"/>
              <a:t>Requires provisioning larger buffer at the radio network, ensuring there is always sufficient data in the per-user buffer &amp; entails allocating larger buffer at the UE/client side</a:t>
            </a:r>
            <a:br>
              <a:rPr lang="en-US" dirty="0"/>
            </a:br>
            <a:endParaRPr lang="en-US" dirty="0"/>
          </a:p>
        </p:txBody>
      </p:sp>
      <p:sp>
        <p:nvSpPr>
          <p:cNvPr id="3" name="Title 2">
            <a:extLst>
              <a:ext uri="{FF2B5EF4-FFF2-40B4-BE49-F238E27FC236}">
                <a16:creationId xmlns:a16="http://schemas.microsoft.com/office/drawing/2014/main" id="{E86E8384-BF0D-CD4F-8B1D-D3DDB08458D9}"/>
              </a:ext>
            </a:extLst>
          </p:cNvPr>
          <p:cNvSpPr>
            <a:spLocks noGrp="1"/>
          </p:cNvSpPr>
          <p:nvPr>
            <p:ph type="title"/>
          </p:nvPr>
        </p:nvSpPr>
        <p:spPr/>
        <p:txBody>
          <a:bodyPr/>
          <a:lstStyle/>
          <a:p>
            <a:r>
              <a:rPr lang="en-US" dirty="0"/>
              <a:t>B) Adaptive Streaming Mechanisms</a:t>
            </a:r>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09BA6F5F-D630-434D-8E50-FC28EA23097B}"/>
                  </a:ext>
                </a:extLst>
              </p14:cNvPr>
              <p14:cNvContentPartPr/>
              <p14:nvPr/>
            </p14:nvContentPartPr>
            <p14:xfrm>
              <a:off x="-4319237" y="2997013"/>
              <a:ext cx="360" cy="360"/>
            </p14:xfrm>
          </p:contentPart>
        </mc:Choice>
        <mc:Fallback xmlns="">
          <p:pic>
            <p:nvPicPr>
              <p:cNvPr id="6" name="Ink 5">
                <a:extLst>
                  <a:ext uri="{FF2B5EF4-FFF2-40B4-BE49-F238E27FC236}">
                    <a16:creationId xmlns:a16="http://schemas.microsoft.com/office/drawing/2014/main" id="{09BA6F5F-D630-434D-8E50-FC28EA23097B}"/>
                  </a:ext>
                </a:extLst>
              </p:cNvPr>
              <p:cNvPicPr/>
              <p:nvPr/>
            </p:nvPicPr>
            <p:blipFill>
              <a:blip r:embed="rId8"/>
              <a:stretch>
                <a:fillRect/>
              </a:stretch>
            </p:blipFill>
            <p:spPr>
              <a:xfrm>
                <a:off x="-4327877" y="298801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BE3BF937-6AD7-6E4C-8845-6C98BFD07A48}"/>
                  </a:ext>
                </a:extLst>
              </p14:cNvPr>
              <p14:cNvContentPartPr/>
              <p14:nvPr/>
            </p14:nvContentPartPr>
            <p14:xfrm>
              <a:off x="4719411" y="3681538"/>
              <a:ext cx="4235400" cy="1710360"/>
            </p14:xfrm>
          </p:contentPart>
        </mc:Choice>
        <mc:Fallback xmlns="">
          <p:pic>
            <p:nvPicPr>
              <p:cNvPr id="7" name="Ink 6">
                <a:extLst>
                  <a:ext uri="{FF2B5EF4-FFF2-40B4-BE49-F238E27FC236}">
                    <a16:creationId xmlns:a16="http://schemas.microsoft.com/office/drawing/2014/main" id="{BE3BF937-6AD7-6E4C-8845-6C98BFD07A48}"/>
                  </a:ext>
                </a:extLst>
              </p:cNvPr>
              <p:cNvPicPr/>
              <p:nvPr/>
            </p:nvPicPr>
            <p:blipFill>
              <a:blip r:embed="rId10"/>
              <a:stretch>
                <a:fillRect/>
              </a:stretch>
            </p:blipFill>
            <p:spPr>
              <a:xfrm>
                <a:off x="4710411" y="3672536"/>
                <a:ext cx="4253040" cy="1728004"/>
              </a:xfrm>
              <a:prstGeom prst="rect">
                <a:avLst/>
              </a:prstGeom>
            </p:spPr>
          </p:pic>
        </mc:Fallback>
      </mc:AlternateContent>
      <p:pic>
        <p:nvPicPr>
          <p:cNvPr id="9" name="Picture 8" descr="A close up of a logo&#10;&#10;Description automatically generated">
            <a:extLst>
              <a:ext uri="{FF2B5EF4-FFF2-40B4-BE49-F238E27FC236}">
                <a16:creationId xmlns:a16="http://schemas.microsoft.com/office/drawing/2014/main" id="{BFA0E96F-0922-2A4F-9FC9-75BC16EA5EE7}"/>
              </a:ext>
            </a:extLst>
          </p:cNvPr>
          <p:cNvPicPr>
            <a:picLocks noChangeAspect="1"/>
          </p:cNvPicPr>
          <p:nvPr/>
        </p:nvPicPr>
        <p:blipFill>
          <a:blip r:embed="rId11">
            <a:duotone>
              <a:schemeClr val="accent5">
                <a:shade val="45000"/>
                <a:satMod val="135000"/>
              </a:schemeClr>
              <a:prstClr val="white"/>
            </a:duotone>
          </a:blip>
          <a:stretch>
            <a:fillRect/>
          </a:stretch>
        </p:blipFill>
        <p:spPr>
          <a:xfrm>
            <a:off x="2899404" y="3783961"/>
            <a:ext cx="586829" cy="808082"/>
          </a:xfrm>
          <a:prstGeom prst="rect">
            <a:avLst/>
          </a:prstGeom>
        </p:spPr>
      </p:pic>
      <p:pic>
        <p:nvPicPr>
          <p:cNvPr id="10" name="Graphic 9" descr="Smart Phone">
            <a:extLst>
              <a:ext uri="{FF2B5EF4-FFF2-40B4-BE49-F238E27FC236}">
                <a16:creationId xmlns:a16="http://schemas.microsoft.com/office/drawing/2014/main" id="{905F7925-C60C-D342-B34A-6761F8CE807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924321">
            <a:off x="8941130" y="5748607"/>
            <a:ext cx="543924" cy="543924"/>
          </a:xfrm>
          <a:prstGeom prst="rect">
            <a:avLst/>
          </a:prstGeom>
        </p:spPr>
      </p:pic>
      <p:sp>
        <p:nvSpPr>
          <p:cNvPr id="11" name="TextBox 10">
            <a:extLst>
              <a:ext uri="{FF2B5EF4-FFF2-40B4-BE49-F238E27FC236}">
                <a16:creationId xmlns:a16="http://schemas.microsoft.com/office/drawing/2014/main" id="{0C8CE21A-ADCE-664C-B663-BE63B7FB8BD7}"/>
              </a:ext>
            </a:extLst>
          </p:cNvPr>
          <p:cNvSpPr txBox="1"/>
          <p:nvPr/>
        </p:nvSpPr>
        <p:spPr>
          <a:xfrm>
            <a:off x="9262371" y="5986959"/>
            <a:ext cx="466794" cy="369332"/>
          </a:xfrm>
          <a:prstGeom prst="rect">
            <a:avLst/>
          </a:prstGeom>
          <a:noFill/>
        </p:spPr>
        <p:txBody>
          <a:bodyPr wrap="square" rtlCol="0">
            <a:spAutoFit/>
          </a:bodyPr>
          <a:lstStyle/>
          <a:p>
            <a:r>
              <a:rPr lang="en-US" b="1" dirty="0">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UE</a:t>
            </a:r>
          </a:p>
        </p:txBody>
      </p:sp>
      <p:pic>
        <p:nvPicPr>
          <p:cNvPr id="1026" name="Picture 2" descr="Buffer, design, layer, overlay icon - Download on Iconfinder">
            <a:extLst>
              <a:ext uri="{FF2B5EF4-FFF2-40B4-BE49-F238E27FC236}">
                <a16:creationId xmlns:a16="http://schemas.microsoft.com/office/drawing/2014/main" id="{26F75ABD-C017-A046-8D59-EA62608B367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68081" y="4499892"/>
            <a:ext cx="799855" cy="7998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rver Icons - Download 217 Free Server icons here">
            <a:extLst>
              <a:ext uri="{FF2B5EF4-FFF2-40B4-BE49-F238E27FC236}">
                <a16:creationId xmlns:a16="http://schemas.microsoft.com/office/drawing/2014/main" id="{3EC72D57-7328-4E46-83FD-4F1489A592B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85351" y="3920273"/>
            <a:ext cx="1040384" cy="1040384"/>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3B0B43A4-1B9F-7549-BCB3-0957E33F5C37}"/>
              </a:ext>
            </a:extLst>
          </p:cNvPr>
          <p:cNvSpPr/>
          <p:nvPr/>
        </p:nvSpPr>
        <p:spPr>
          <a:xfrm>
            <a:off x="5279778" y="5839763"/>
            <a:ext cx="3598877" cy="276837"/>
          </a:xfrm>
          <a:prstGeom prst="roundRect">
            <a:avLst/>
          </a:prstGeom>
          <a:solidFill>
            <a:srgbClr val="DEEBF8"/>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3480B298-972D-874B-ACE7-690DB0925FFE}"/>
              </a:ext>
            </a:extLst>
          </p:cNvPr>
          <p:cNvSpPr/>
          <p:nvPr/>
        </p:nvSpPr>
        <p:spPr>
          <a:xfrm>
            <a:off x="6901819" y="5891271"/>
            <a:ext cx="192946" cy="176169"/>
          </a:xfrm>
          <a:prstGeom prst="roundRect">
            <a:avLst/>
          </a:prstGeom>
          <a:solidFill>
            <a:srgbClr val="2BA02C"/>
          </a:solidFill>
          <a:ln>
            <a:solidFill>
              <a:srgbClr val="2B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18801997-2595-D54A-A7A0-78F809CD987E}"/>
              </a:ext>
            </a:extLst>
          </p:cNvPr>
          <p:cNvSpPr/>
          <p:nvPr/>
        </p:nvSpPr>
        <p:spPr>
          <a:xfrm>
            <a:off x="6610967" y="5891271"/>
            <a:ext cx="192946" cy="176169"/>
          </a:xfrm>
          <a:prstGeom prst="roundRect">
            <a:avLst/>
          </a:prstGeom>
          <a:solidFill>
            <a:srgbClr val="2BA02C"/>
          </a:solidFill>
          <a:ln>
            <a:solidFill>
              <a:srgbClr val="2B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FE292C86-E191-8740-9537-E68AA92FBD7F}"/>
              </a:ext>
            </a:extLst>
          </p:cNvPr>
          <p:cNvSpPr/>
          <p:nvPr/>
        </p:nvSpPr>
        <p:spPr>
          <a:xfrm>
            <a:off x="6320115" y="5891271"/>
            <a:ext cx="192946" cy="176169"/>
          </a:xfrm>
          <a:prstGeom prst="roundRect">
            <a:avLst/>
          </a:prstGeom>
          <a:solidFill>
            <a:srgbClr val="2BA02C"/>
          </a:solidFill>
          <a:ln>
            <a:solidFill>
              <a:srgbClr val="2B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303B1595-EFE7-9F43-864F-4D6E4D773021}"/>
              </a:ext>
            </a:extLst>
          </p:cNvPr>
          <p:cNvSpPr/>
          <p:nvPr/>
        </p:nvSpPr>
        <p:spPr>
          <a:xfrm>
            <a:off x="6029263" y="5891271"/>
            <a:ext cx="192946" cy="176169"/>
          </a:xfrm>
          <a:prstGeom prst="roundRect">
            <a:avLst/>
          </a:prstGeom>
          <a:solidFill>
            <a:srgbClr val="2BA02C"/>
          </a:solidFill>
          <a:ln>
            <a:solidFill>
              <a:srgbClr val="2B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A64C18A0-71FD-8344-81C0-F0CE5DB7C282}"/>
              </a:ext>
            </a:extLst>
          </p:cNvPr>
          <p:cNvSpPr/>
          <p:nvPr/>
        </p:nvSpPr>
        <p:spPr>
          <a:xfrm>
            <a:off x="5738411" y="5891271"/>
            <a:ext cx="192946" cy="176169"/>
          </a:xfrm>
          <a:prstGeom prst="roundRect">
            <a:avLst/>
          </a:prstGeom>
          <a:solidFill>
            <a:srgbClr val="2BA02C"/>
          </a:solidFill>
          <a:ln>
            <a:solidFill>
              <a:srgbClr val="2B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F55CD192-CA86-EA4E-AA33-F94F2992F312}"/>
              </a:ext>
            </a:extLst>
          </p:cNvPr>
          <p:cNvSpPr/>
          <p:nvPr/>
        </p:nvSpPr>
        <p:spPr>
          <a:xfrm>
            <a:off x="5447559" y="5891271"/>
            <a:ext cx="192946" cy="176169"/>
          </a:xfrm>
          <a:prstGeom prst="roundRect">
            <a:avLst/>
          </a:prstGeom>
          <a:solidFill>
            <a:srgbClr val="2BA02C"/>
          </a:solidFill>
          <a:ln>
            <a:solidFill>
              <a:srgbClr val="2B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06ED138A-F8E1-D14E-8805-216B12DB77E3}"/>
              </a:ext>
            </a:extLst>
          </p:cNvPr>
          <p:cNvSpPr/>
          <p:nvPr/>
        </p:nvSpPr>
        <p:spPr>
          <a:xfrm>
            <a:off x="7727352" y="5191826"/>
            <a:ext cx="192946" cy="176169"/>
          </a:xfrm>
          <a:prstGeom prst="roundRect">
            <a:avLst/>
          </a:prstGeom>
          <a:solidFill>
            <a:srgbClr val="2BA02C"/>
          </a:solidFill>
          <a:ln>
            <a:solidFill>
              <a:srgbClr val="2B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F3293C2A-D6E3-004D-9FA9-BD449CB33420}"/>
              </a:ext>
            </a:extLst>
          </p:cNvPr>
          <p:cNvSpPr/>
          <p:nvPr/>
        </p:nvSpPr>
        <p:spPr>
          <a:xfrm>
            <a:off x="7727352" y="4973445"/>
            <a:ext cx="192946" cy="176169"/>
          </a:xfrm>
          <a:prstGeom prst="roundRect">
            <a:avLst/>
          </a:prstGeom>
          <a:solidFill>
            <a:srgbClr val="2BA02C"/>
          </a:solidFill>
          <a:ln>
            <a:solidFill>
              <a:srgbClr val="2B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56C28602-97C7-ED4B-9423-AC7CA74565AD}"/>
              </a:ext>
            </a:extLst>
          </p:cNvPr>
          <p:cNvSpPr/>
          <p:nvPr/>
        </p:nvSpPr>
        <p:spPr>
          <a:xfrm>
            <a:off x="7727352" y="4755063"/>
            <a:ext cx="192946" cy="176169"/>
          </a:xfrm>
          <a:prstGeom prst="roundRect">
            <a:avLst/>
          </a:prstGeom>
          <a:solidFill>
            <a:srgbClr val="2BA02C"/>
          </a:solidFill>
          <a:ln>
            <a:solidFill>
              <a:srgbClr val="2B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DA5098E4-C0D7-D940-935B-5E83B8D8B237}"/>
              </a:ext>
            </a:extLst>
          </p:cNvPr>
          <p:cNvSpPr/>
          <p:nvPr/>
        </p:nvSpPr>
        <p:spPr>
          <a:xfrm>
            <a:off x="7727352" y="4536681"/>
            <a:ext cx="192946" cy="176169"/>
          </a:xfrm>
          <a:prstGeom prst="roundRect">
            <a:avLst/>
          </a:prstGeom>
          <a:solidFill>
            <a:srgbClr val="2BA02C"/>
          </a:solidFill>
          <a:ln>
            <a:solidFill>
              <a:srgbClr val="2B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DFE63D6D-E9AA-AE44-8D4D-3382E18337A3}"/>
              </a:ext>
            </a:extLst>
          </p:cNvPr>
          <p:cNvSpPr/>
          <p:nvPr/>
        </p:nvSpPr>
        <p:spPr>
          <a:xfrm>
            <a:off x="7727352" y="4318299"/>
            <a:ext cx="192946" cy="176169"/>
          </a:xfrm>
          <a:prstGeom prst="roundRect">
            <a:avLst/>
          </a:prstGeom>
          <a:solidFill>
            <a:srgbClr val="2BA02C"/>
          </a:solidFill>
          <a:ln>
            <a:solidFill>
              <a:srgbClr val="2B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DA05558E-25B3-404C-BC44-52EBA2269699}"/>
              </a:ext>
            </a:extLst>
          </p:cNvPr>
          <p:cNvSpPr/>
          <p:nvPr/>
        </p:nvSpPr>
        <p:spPr>
          <a:xfrm>
            <a:off x="7727352" y="4099917"/>
            <a:ext cx="192946" cy="176169"/>
          </a:xfrm>
          <a:prstGeom prst="roundRect">
            <a:avLst/>
          </a:prstGeom>
          <a:solidFill>
            <a:srgbClr val="2BA02C"/>
          </a:solidFill>
          <a:ln>
            <a:solidFill>
              <a:srgbClr val="2B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3CA82F1B-ACA5-A246-8C1E-98C09091B128}"/>
              </a:ext>
            </a:extLst>
          </p:cNvPr>
          <p:cNvSpPr/>
          <p:nvPr/>
        </p:nvSpPr>
        <p:spPr>
          <a:xfrm>
            <a:off x="5933963" y="5191826"/>
            <a:ext cx="192946" cy="176169"/>
          </a:xfrm>
          <a:prstGeom prst="roundRect">
            <a:avLst/>
          </a:prstGeom>
          <a:solidFill>
            <a:srgbClr val="2BA02C"/>
          </a:solidFill>
          <a:ln>
            <a:solidFill>
              <a:srgbClr val="2B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FB195D73-F4AC-8E47-9382-8C5403B253AF}"/>
              </a:ext>
            </a:extLst>
          </p:cNvPr>
          <p:cNvSpPr/>
          <p:nvPr/>
        </p:nvSpPr>
        <p:spPr>
          <a:xfrm>
            <a:off x="5933963" y="4973445"/>
            <a:ext cx="192946" cy="176169"/>
          </a:xfrm>
          <a:prstGeom prst="roundRect">
            <a:avLst/>
          </a:prstGeom>
          <a:solidFill>
            <a:srgbClr val="2BA02C"/>
          </a:solidFill>
          <a:ln>
            <a:solidFill>
              <a:srgbClr val="2B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FE3D67DD-448A-E74A-9B17-B737001BCE1C}"/>
              </a:ext>
            </a:extLst>
          </p:cNvPr>
          <p:cNvSpPr/>
          <p:nvPr/>
        </p:nvSpPr>
        <p:spPr>
          <a:xfrm>
            <a:off x="5933963" y="4755063"/>
            <a:ext cx="192946" cy="176169"/>
          </a:xfrm>
          <a:prstGeom prst="roundRect">
            <a:avLst/>
          </a:prstGeom>
          <a:solidFill>
            <a:srgbClr val="2BA02C"/>
          </a:solidFill>
          <a:ln>
            <a:solidFill>
              <a:srgbClr val="2B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1803D84A-A693-C246-9B32-FD328259A0F2}"/>
              </a:ext>
            </a:extLst>
          </p:cNvPr>
          <p:cNvSpPr/>
          <p:nvPr/>
        </p:nvSpPr>
        <p:spPr>
          <a:xfrm>
            <a:off x="5933963" y="4536681"/>
            <a:ext cx="192946" cy="176169"/>
          </a:xfrm>
          <a:prstGeom prst="roundRect">
            <a:avLst/>
          </a:prstGeom>
          <a:solidFill>
            <a:srgbClr val="2BA02C"/>
          </a:solidFill>
          <a:ln>
            <a:solidFill>
              <a:srgbClr val="2B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A056910F-EEDE-7E4A-9792-C1D4729893D9}"/>
              </a:ext>
            </a:extLst>
          </p:cNvPr>
          <p:cNvSpPr/>
          <p:nvPr/>
        </p:nvSpPr>
        <p:spPr>
          <a:xfrm>
            <a:off x="5933963" y="4318299"/>
            <a:ext cx="192946" cy="176169"/>
          </a:xfrm>
          <a:prstGeom prst="roundRect">
            <a:avLst/>
          </a:prstGeom>
          <a:solidFill>
            <a:srgbClr val="2BA02C"/>
          </a:solidFill>
          <a:ln>
            <a:solidFill>
              <a:srgbClr val="2B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D64BABF9-6AF7-3B47-9B82-DDD829B5D20E}"/>
              </a:ext>
            </a:extLst>
          </p:cNvPr>
          <p:cNvSpPr/>
          <p:nvPr/>
        </p:nvSpPr>
        <p:spPr>
          <a:xfrm>
            <a:off x="5933963" y="4099917"/>
            <a:ext cx="192946" cy="176169"/>
          </a:xfrm>
          <a:prstGeom prst="roundRect">
            <a:avLst/>
          </a:prstGeom>
          <a:solidFill>
            <a:srgbClr val="2BA02C"/>
          </a:solidFill>
          <a:ln>
            <a:solidFill>
              <a:srgbClr val="2B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E735487A-0C07-7E43-8A46-48E8E080E4DB}"/>
              </a:ext>
            </a:extLst>
          </p:cNvPr>
          <p:cNvSpPr/>
          <p:nvPr/>
        </p:nvSpPr>
        <p:spPr>
          <a:xfrm>
            <a:off x="7774377" y="5891271"/>
            <a:ext cx="192946" cy="176169"/>
          </a:xfrm>
          <a:prstGeom prst="roundRect">
            <a:avLst/>
          </a:prstGeom>
          <a:solidFill>
            <a:srgbClr val="2BA02C"/>
          </a:solidFill>
          <a:ln>
            <a:solidFill>
              <a:srgbClr val="2B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2E51F2D0-D36F-9B43-B72E-82D31D77E3CF}"/>
              </a:ext>
            </a:extLst>
          </p:cNvPr>
          <p:cNvSpPr/>
          <p:nvPr/>
        </p:nvSpPr>
        <p:spPr>
          <a:xfrm>
            <a:off x="7483523" y="5891271"/>
            <a:ext cx="192946" cy="176169"/>
          </a:xfrm>
          <a:prstGeom prst="roundRect">
            <a:avLst/>
          </a:prstGeom>
          <a:solidFill>
            <a:srgbClr val="2BA02C"/>
          </a:solidFill>
          <a:ln>
            <a:solidFill>
              <a:srgbClr val="2B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0FE95E53-D8B0-B248-B5BA-E7C35086EF6E}"/>
              </a:ext>
            </a:extLst>
          </p:cNvPr>
          <p:cNvSpPr/>
          <p:nvPr/>
        </p:nvSpPr>
        <p:spPr>
          <a:xfrm>
            <a:off x="7192671" y="5891271"/>
            <a:ext cx="192946" cy="176169"/>
          </a:xfrm>
          <a:prstGeom prst="roundRect">
            <a:avLst/>
          </a:prstGeom>
          <a:solidFill>
            <a:srgbClr val="2BA02C"/>
          </a:solidFill>
          <a:ln>
            <a:solidFill>
              <a:srgbClr val="2B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a:extLst>
              <a:ext uri="{FF2B5EF4-FFF2-40B4-BE49-F238E27FC236}">
                <a16:creationId xmlns:a16="http://schemas.microsoft.com/office/drawing/2014/main" id="{FDF940F8-5140-BD46-A5F3-83BB03DD22C2}"/>
              </a:ext>
            </a:extLst>
          </p:cNvPr>
          <p:cNvSpPr/>
          <p:nvPr/>
        </p:nvSpPr>
        <p:spPr>
          <a:xfrm>
            <a:off x="4965390" y="5191827"/>
            <a:ext cx="192946" cy="176169"/>
          </a:xfrm>
          <a:prstGeom prst="roundRect">
            <a:avLst/>
          </a:prstGeom>
          <a:solidFill>
            <a:srgbClr val="2BA02C"/>
          </a:solidFill>
          <a:ln>
            <a:solidFill>
              <a:srgbClr val="2B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BC003050-643D-B646-B0F2-75ADF623A2E0}"/>
              </a:ext>
            </a:extLst>
          </p:cNvPr>
          <p:cNvSpPr/>
          <p:nvPr/>
        </p:nvSpPr>
        <p:spPr>
          <a:xfrm>
            <a:off x="4965390" y="4973445"/>
            <a:ext cx="192946" cy="176169"/>
          </a:xfrm>
          <a:prstGeom prst="roundRect">
            <a:avLst/>
          </a:prstGeom>
          <a:solidFill>
            <a:srgbClr val="2BA02C"/>
          </a:solidFill>
          <a:ln>
            <a:solidFill>
              <a:srgbClr val="2B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6E134061-F3CF-B245-B29E-7DDFF3746A03}"/>
              </a:ext>
            </a:extLst>
          </p:cNvPr>
          <p:cNvSpPr/>
          <p:nvPr/>
        </p:nvSpPr>
        <p:spPr>
          <a:xfrm>
            <a:off x="4965390" y="4755063"/>
            <a:ext cx="192946" cy="176169"/>
          </a:xfrm>
          <a:prstGeom prst="roundRect">
            <a:avLst/>
          </a:prstGeom>
          <a:solidFill>
            <a:srgbClr val="2BA02C"/>
          </a:solidFill>
          <a:ln>
            <a:solidFill>
              <a:srgbClr val="2B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10CA19A4-2821-F543-9AA6-6092F876A717}"/>
              </a:ext>
            </a:extLst>
          </p:cNvPr>
          <p:cNvCxnSpPr>
            <a:cxnSpLocks/>
          </p:cNvCxnSpPr>
          <p:nvPr/>
        </p:nvCxnSpPr>
        <p:spPr>
          <a:xfrm>
            <a:off x="4798503" y="5434110"/>
            <a:ext cx="4720259" cy="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B5B16DD5-A072-C841-90F1-4FF9F214B385}"/>
              </a:ext>
            </a:extLst>
          </p:cNvPr>
          <p:cNvSpPr txBox="1"/>
          <p:nvPr/>
        </p:nvSpPr>
        <p:spPr>
          <a:xfrm>
            <a:off x="2018748" y="5088776"/>
            <a:ext cx="657552" cy="323165"/>
          </a:xfrm>
          <a:prstGeom prst="rect">
            <a:avLst/>
          </a:prstGeom>
          <a:noFill/>
        </p:spPr>
        <p:txBody>
          <a:bodyPr wrap="none" rtlCol="0">
            <a:spAutoFit/>
          </a:bodyPr>
          <a:lstStyle/>
          <a:p>
            <a:r>
              <a:rPr lang="en-US" sz="1500" b="1" dirty="0">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Buffer</a:t>
            </a:r>
          </a:p>
        </p:txBody>
      </p:sp>
      <p:sp>
        <p:nvSpPr>
          <p:cNvPr id="51" name="TextBox 50">
            <a:extLst>
              <a:ext uri="{FF2B5EF4-FFF2-40B4-BE49-F238E27FC236}">
                <a16:creationId xmlns:a16="http://schemas.microsoft.com/office/drawing/2014/main" id="{69CAE9FD-74C1-7446-8BDD-D68FDDD3276E}"/>
              </a:ext>
            </a:extLst>
          </p:cNvPr>
          <p:cNvSpPr txBox="1"/>
          <p:nvPr/>
        </p:nvSpPr>
        <p:spPr>
          <a:xfrm>
            <a:off x="394253" y="4413009"/>
            <a:ext cx="1101584" cy="323165"/>
          </a:xfrm>
          <a:prstGeom prst="rect">
            <a:avLst/>
          </a:prstGeom>
          <a:noFill/>
        </p:spPr>
        <p:txBody>
          <a:bodyPr wrap="none" rtlCol="0">
            <a:spAutoFit/>
          </a:bodyPr>
          <a:lstStyle/>
          <a:p>
            <a:r>
              <a:rPr lang="en-US" sz="1500" b="1" dirty="0">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Edge Server</a:t>
            </a:r>
          </a:p>
        </p:txBody>
      </p:sp>
      <p:sp>
        <p:nvSpPr>
          <p:cNvPr id="52" name="TextBox 51">
            <a:extLst>
              <a:ext uri="{FF2B5EF4-FFF2-40B4-BE49-F238E27FC236}">
                <a16:creationId xmlns:a16="http://schemas.microsoft.com/office/drawing/2014/main" id="{42CCC854-3EE9-D441-A7F2-9888EDF938BB}"/>
              </a:ext>
            </a:extLst>
          </p:cNvPr>
          <p:cNvSpPr txBox="1"/>
          <p:nvPr/>
        </p:nvSpPr>
        <p:spPr>
          <a:xfrm>
            <a:off x="2828681" y="4608067"/>
            <a:ext cx="829073" cy="323165"/>
          </a:xfrm>
          <a:prstGeom prst="rect">
            <a:avLst/>
          </a:prstGeom>
          <a:noFill/>
        </p:spPr>
        <p:txBody>
          <a:bodyPr wrap="none" rtlCol="0">
            <a:spAutoFit/>
          </a:bodyPr>
          <a:lstStyle/>
          <a:p>
            <a:r>
              <a:rPr lang="en-US" sz="1500" b="1" dirty="0">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5G-RAN</a:t>
            </a:r>
          </a:p>
        </p:txBody>
      </p:sp>
      <p:sp>
        <p:nvSpPr>
          <p:cNvPr id="53" name="TextBox 52">
            <a:extLst>
              <a:ext uri="{FF2B5EF4-FFF2-40B4-BE49-F238E27FC236}">
                <a16:creationId xmlns:a16="http://schemas.microsoft.com/office/drawing/2014/main" id="{0AED1078-59D3-DC43-8BD5-80F52E08F2A5}"/>
              </a:ext>
            </a:extLst>
          </p:cNvPr>
          <p:cNvSpPr txBox="1"/>
          <p:nvPr/>
        </p:nvSpPr>
        <p:spPr>
          <a:xfrm>
            <a:off x="6712792" y="6143533"/>
            <a:ext cx="954107" cy="323165"/>
          </a:xfrm>
          <a:prstGeom prst="rect">
            <a:avLst/>
          </a:prstGeom>
          <a:noFill/>
        </p:spPr>
        <p:txBody>
          <a:bodyPr wrap="none" rtlCol="0">
            <a:spAutoFit/>
          </a:bodyPr>
          <a:lstStyle/>
          <a:p>
            <a:r>
              <a:rPr lang="en-US" sz="1500" b="1" dirty="0">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UE Buffer</a:t>
            </a:r>
          </a:p>
        </p:txBody>
      </p:sp>
      <p:sp>
        <p:nvSpPr>
          <p:cNvPr id="54" name="TextBox 53">
            <a:extLst>
              <a:ext uri="{FF2B5EF4-FFF2-40B4-BE49-F238E27FC236}">
                <a16:creationId xmlns:a16="http://schemas.microsoft.com/office/drawing/2014/main" id="{8EFBCA18-A0BF-8441-BA39-CF7FFCF8A05A}"/>
              </a:ext>
            </a:extLst>
          </p:cNvPr>
          <p:cNvSpPr txBox="1"/>
          <p:nvPr/>
        </p:nvSpPr>
        <p:spPr>
          <a:xfrm>
            <a:off x="9581767" y="5236024"/>
            <a:ext cx="521297" cy="323165"/>
          </a:xfrm>
          <a:prstGeom prst="rect">
            <a:avLst/>
          </a:prstGeom>
          <a:noFill/>
        </p:spPr>
        <p:txBody>
          <a:bodyPr wrap="none" rtlCol="0">
            <a:spAutoFit/>
          </a:bodyPr>
          <a:lstStyle/>
          <a:p>
            <a:r>
              <a:rPr lang="en-US" sz="1500" b="1" dirty="0">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time</a:t>
            </a:r>
          </a:p>
        </p:txBody>
      </p:sp>
      <p:sp>
        <p:nvSpPr>
          <p:cNvPr id="55" name="TextBox 54">
            <a:extLst>
              <a:ext uri="{FF2B5EF4-FFF2-40B4-BE49-F238E27FC236}">
                <a16:creationId xmlns:a16="http://schemas.microsoft.com/office/drawing/2014/main" id="{6C1556B8-435C-A543-9C1D-A6959B25C870}"/>
              </a:ext>
            </a:extLst>
          </p:cNvPr>
          <p:cNvSpPr txBox="1"/>
          <p:nvPr/>
        </p:nvSpPr>
        <p:spPr>
          <a:xfrm>
            <a:off x="8963820" y="3687916"/>
            <a:ext cx="1358064" cy="323165"/>
          </a:xfrm>
          <a:prstGeom prst="rect">
            <a:avLst/>
          </a:prstGeom>
          <a:noFill/>
        </p:spPr>
        <p:txBody>
          <a:bodyPr wrap="none" rtlCol="0">
            <a:spAutoFit/>
          </a:bodyPr>
          <a:lstStyle/>
          <a:p>
            <a:r>
              <a:rPr lang="en-US" sz="1500" b="1" dirty="0">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5G Throughput</a:t>
            </a:r>
          </a:p>
        </p:txBody>
      </p:sp>
      <p:sp>
        <p:nvSpPr>
          <p:cNvPr id="56" name="TextBox 55">
            <a:extLst>
              <a:ext uri="{FF2B5EF4-FFF2-40B4-BE49-F238E27FC236}">
                <a16:creationId xmlns:a16="http://schemas.microsoft.com/office/drawing/2014/main" id="{048B5920-0689-A740-ABD1-8E75F9377AC2}"/>
              </a:ext>
            </a:extLst>
          </p:cNvPr>
          <p:cNvSpPr txBox="1"/>
          <p:nvPr/>
        </p:nvSpPr>
        <p:spPr>
          <a:xfrm>
            <a:off x="6517125" y="4712956"/>
            <a:ext cx="915635" cy="553998"/>
          </a:xfrm>
          <a:prstGeom prst="rect">
            <a:avLst/>
          </a:prstGeom>
          <a:noFill/>
        </p:spPr>
        <p:txBody>
          <a:bodyPr wrap="none" rtlCol="0">
            <a:spAutoFit/>
          </a:bodyPr>
          <a:lstStyle/>
          <a:p>
            <a:pPr algn="ctr"/>
            <a:r>
              <a:rPr lang="en-US" sz="1500" b="1" dirty="0">
                <a:solidFill>
                  <a:srgbClr val="C00000"/>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5G Dead </a:t>
            </a:r>
          </a:p>
          <a:p>
            <a:pPr algn="ctr"/>
            <a:r>
              <a:rPr lang="en-US" sz="1500" b="1" dirty="0">
                <a:solidFill>
                  <a:srgbClr val="C00000"/>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Zone</a:t>
            </a:r>
          </a:p>
        </p:txBody>
      </p:sp>
    </p:spTree>
    <p:custDataLst>
      <p:tags r:id="rId1"/>
    </p:custDataLst>
    <p:extLst>
      <p:ext uri="{BB962C8B-B14F-4D97-AF65-F5344CB8AC3E}">
        <p14:creationId xmlns:p14="http://schemas.microsoft.com/office/powerpoint/2010/main" val="3212761394"/>
      </p:ext>
    </p:extLst>
  </p:cSld>
  <p:clrMapOvr>
    <a:masterClrMapping/>
  </p:clrMapOvr>
  <mc:AlternateContent xmlns:mc="http://schemas.openxmlformats.org/markup-compatibility/2006" xmlns:p14="http://schemas.microsoft.com/office/powerpoint/2010/main">
    <mc:Choice Requires="p14">
      <p:transition spd="slow" p14:dur="2000" advTm="40955"/>
    </mc:Choice>
    <mc:Fallback xmlns="">
      <p:transition spd="slow" advTm="40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45"/>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44"/>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4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4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43"/>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6"/>
                                        </p:tgtEl>
                                        <p:attrNameLst>
                                          <p:attrName>style.visibility</p:attrName>
                                        </p:attrNameLst>
                                      </p:cBhvr>
                                      <p:to>
                                        <p:strVal val="hidden"/>
                                      </p:to>
                                    </p:set>
                                  </p:childTnLst>
                                </p:cTn>
                              </p:par>
                              <p:par>
                                <p:cTn id="47" presetID="1" presetClass="exit" presetSubtype="0" fill="hold" grpId="2" nodeType="withEffect">
                                  <p:stCondLst>
                                    <p:cond delay="0"/>
                                  </p:stCondLst>
                                  <p:childTnLst>
                                    <p:set>
                                      <p:cBhvr>
                                        <p:cTn id="48" dur="1" fill="hold">
                                          <p:stCondLst>
                                            <p:cond delay="0"/>
                                          </p:stCondLst>
                                        </p:cTn>
                                        <p:tgtEl>
                                          <p:spTgt spid="17"/>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8"/>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56">
                                            <p:txEl>
                                              <p:pRg st="0" end="0"/>
                                            </p:txEl>
                                          </p:spTgt>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56">
                                            <p:txEl>
                                              <p:pRg st="1" end="1"/>
                                            </p:txEl>
                                          </p:spTgt>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2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
                                        </p:tgtEl>
                                        <p:attrNameLst>
                                          <p:attrName>style.visibility</p:attrName>
                                        </p:attrNameLst>
                                      </p:cBhvr>
                                      <p:to>
                                        <p:strVal val="visible"/>
                                      </p:to>
                                    </p:set>
                                  </p:childTnLst>
                                </p:cTn>
                              </p:par>
                              <p:par>
                                <p:cTn id="87" presetID="35" presetClass="emph" presetSubtype="0" repeatCount="5000" fill="hold" nodeType="withEffect">
                                  <p:stCondLst>
                                    <p:cond delay="0"/>
                                  </p:stCondLst>
                                  <p:childTnLst>
                                    <p:anim calcmode="discrete" valueType="str">
                                      <p:cBhvr>
                                        <p:cTn id="88" dur="1000" fill="hold"/>
                                        <p:tgtEl>
                                          <p:spTgt spid="1026"/>
                                        </p:tgtEl>
                                        <p:attrNameLst>
                                          <p:attrName>style.visibility</p:attrName>
                                        </p:attrNameLst>
                                      </p:cBhvr>
                                      <p:tavLst>
                                        <p:tav tm="0">
                                          <p:val>
                                            <p:strVal val="hidden"/>
                                          </p:val>
                                        </p:tav>
                                        <p:tav tm="50000">
                                          <p:val>
                                            <p:strVal val="visible"/>
                                          </p:val>
                                        </p:tav>
                                      </p:tavLst>
                                    </p:anim>
                                  </p:childTnLst>
                                </p:cTn>
                              </p:par>
                              <p:par>
                                <p:cTn id="89" presetID="35" presetClass="emph" presetSubtype="0" repeatCount="5000" fill="hold" grpId="1" nodeType="withEffect">
                                  <p:stCondLst>
                                    <p:cond delay="0"/>
                                  </p:stCondLst>
                                  <p:childTnLst>
                                    <p:anim calcmode="discrete" valueType="str">
                                      <p:cBhvr>
                                        <p:cTn id="90" dur="1000" fill="hold"/>
                                        <p:tgtEl>
                                          <p:spTgt spid="8"/>
                                        </p:tgtEl>
                                        <p:attrNameLst>
                                          <p:attrName>style.visibility</p:attrName>
                                        </p:attrNameLst>
                                      </p:cBhvr>
                                      <p:tavLst>
                                        <p:tav tm="0">
                                          <p:val>
                                            <p:strVal val="hidden"/>
                                          </p:val>
                                        </p:tav>
                                        <p:tav tm="50000">
                                          <p:val>
                                            <p:strVal val="visible"/>
                                          </p:val>
                                        </p:tav>
                                      </p:tavLst>
                                    </p:anim>
                                  </p:childTnLst>
                                </p:cTn>
                              </p:par>
                            </p:childTnLst>
                          </p:cTn>
                        </p:par>
                        <p:par>
                          <p:cTn id="91" fill="hold">
                            <p:stCondLst>
                              <p:cond delay="5000"/>
                            </p:stCondLst>
                            <p:childTnLst>
                              <p:par>
                                <p:cTn id="92" presetID="1" presetClass="entr" presetSubtype="0" fill="hold" nodeType="afterEffect">
                                  <p:stCondLst>
                                    <p:cond delay="0"/>
                                  </p:stCondLst>
                                  <p:childTnLst>
                                    <p:set>
                                      <p:cBhvr>
                                        <p:cTn id="93" dur="1" fill="hold">
                                          <p:stCondLst>
                                            <p:cond delay="0"/>
                                          </p:stCondLst>
                                        </p:cTn>
                                        <p:tgtEl>
                                          <p:spTgt spid="1026"/>
                                        </p:tgtEl>
                                        <p:attrNameLst>
                                          <p:attrName>style.visibility</p:attrName>
                                        </p:attrNameLst>
                                      </p:cBhvr>
                                      <p:to>
                                        <p:strVal val="visible"/>
                                      </p:to>
                                    </p:set>
                                  </p:childTnLst>
                                </p:cTn>
                              </p:par>
                              <p:par>
                                <p:cTn id="94" presetID="1" presetClass="entr" presetSubtype="0" fill="hold" grpId="2" nodeType="withEffect">
                                  <p:stCondLst>
                                    <p:cond delay="0"/>
                                  </p:stCondLst>
                                  <p:childTnLst>
                                    <p:set>
                                      <p:cBhvr>
                                        <p:cTn id="95" dur="1" fill="hold">
                                          <p:stCondLst>
                                            <p:cond delay="0"/>
                                          </p:stCondLst>
                                        </p:cTn>
                                        <p:tgtEl>
                                          <p:spTgt spid="8"/>
                                        </p:tgtEl>
                                        <p:attrNameLst>
                                          <p:attrName>style.visibility</p:attrName>
                                        </p:attrNameLst>
                                      </p:cBhvr>
                                      <p:to>
                                        <p:strVal val="visible"/>
                                      </p:to>
                                    </p:set>
                                  </p:childTnLst>
                                </p:cTn>
                              </p:par>
                            </p:childTnLst>
                          </p:cTn>
                        </p:par>
                        <p:par>
                          <p:cTn id="96" fill="hold">
                            <p:stCondLst>
                              <p:cond delay="5000"/>
                            </p:stCondLst>
                            <p:childTnLst>
                              <p:par>
                                <p:cTn id="97" presetID="10" presetClass="entr" presetSubtype="0" fill="hold" nodeType="afterEffect">
                                  <p:stCondLst>
                                    <p:cond delay="0"/>
                                  </p:stCondLst>
                                  <p:childTnLst>
                                    <p:set>
                                      <p:cBhvr>
                                        <p:cTn id="98" dur="1" fill="hold">
                                          <p:stCondLst>
                                            <p:cond delay="0"/>
                                          </p:stCondLst>
                                        </p:cTn>
                                        <p:tgtEl>
                                          <p:spTgt spid="57"/>
                                        </p:tgtEl>
                                        <p:attrNameLst>
                                          <p:attrName>style.visibility</p:attrName>
                                        </p:attrNameLst>
                                      </p:cBhvr>
                                      <p:to>
                                        <p:strVal val="visible"/>
                                      </p:to>
                                    </p:set>
                                    <p:animEffect transition="in" filter="fade">
                                      <p:cBhvr>
                                        <p:cTn id="99" dur="500"/>
                                        <p:tgtEl>
                                          <p:spTgt spid="57"/>
                                        </p:tgtEl>
                                      </p:cBhvr>
                                    </p:animEffect>
                                  </p:childTnLst>
                                </p:cTn>
                              </p:par>
                              <p:par>
                                <p:cTn id="100" presetID="35" presetClass="emph" presetSubtype="0" repeatCount="2000" fill="hold" grpId="0" nodeType="withEffect">
                                  <p:stCondLst>
                                    <p:cond delay="0"/>
                                  </p:stCondLst>
                                  <p:childTnLst>
                                    <p:anim calcmode="discrete" valueType="str">
                                      <p:cBhvr>
                                        <p:cTn id="101" dur="1000" fill="hold"/>
                                        <p:tgtEl>
                                          <p:spTgt spid="46"/>
                                        </p:tgtEl>
                                        <p:attrNameLst>
                                          <p:attrName>style.visibility</p:attrName>
                                        </p:attrNameLst>
                                      </p:cBhvr>
                                      <p:tavLst>
                                        <p:tav tm="0">
                                          <p:val>
                                            <p:strVal val="hidden"/>
                                          </p:val>
                                        </p:tav>
                                        <p:tav tm="50000">
                                          <p:val>
                                            <p:strVal val="visible"/>
                                          </p:val>
                                        </p:tav>
                                      </p:tavLst>
                                    </p:anim>
                                  </p:childTnLst>
                                </p:cTn>
                              </p:par>
                              <p:par>
                                <p:cTn id="102" presetID="35" presetClass="emph" presetSubtype="0" repeatCount="2000" fill="hold" grpId="0" nodeType="withEffect">
                                  <p:stCondLst>
                                    <p:cond delay="0"/>
                                  </p:stCondLst>
                                  <p:childTnLst>
                                    <p:anim calcmode="discrete" valueType="str">
                                      <p:cBhvr>
                                        <p:cTn id="103" dur="1000" fill="hold"/>
                                        <p:tgtEl>
                                          <p:spTgt spid="45"/>
                                        </p:tgtEl>
                                        <p:attrNameLst>
                                          <p:attrName>style.visibility</p:attrName>
                                        </p:attrNameLst>
                                      </p:cBhvr>
                                      <p:tavLst>
                                        <p:tav tm="0">
                                          <p:val>
                                            <p:strVal val="hidden"/>
                                          </p:val>
                                        </p:tav>
                                        <p:tav tm="50000">
                                          <p:val>
                                            <p:strVal val="visible"/>
                                          </p:val>
                                        </p:tav>
                                      </p:tavLst>
                                    </p:anim>
                                  </p:childTnLst>
                                </p:cTn>
                              </p:par>
                              <p:par>
                                <p:cTn id="104" presetID="35" presetClass="emph" presetSubtype="0" repeatCount="2000" fill="hold" grpId="0" nodeType="withEffect">
                                  <p:stCondLst>
                                    <p:cond delay="0"/>
                                  </p:stCondLst>
                                  <p:childTnLst>
                                    <p:anim calcmode="discrete" valueType="str">
                                      <p:cBhvr>
                                        <p:cTn id="105" dur="1000" fill="hold"/>
                                        <p:tgtEl>
                                          <p:spTgt spid="44"/>
                                        </p:tgtEl>
                                        <p:attrNameLst>
                                          <p:attrName>style.visibility</p:attrName>
                                        </p:attrNameLst>
                                      </p:cBhvr>
                                      <p:tavLst>
                                        <p:tav tm="0">
                                          <p:val>
                                            <p:strVal val="hidden"/>
                                          </p:val>
                                        </p:tav>
                                        <p:tav tm="50000">
                                          <p:val>
                                            <p:strVal val="visible"/>
                                          </p:val>
                                        </p:tav>
                                      </p:tavLst>
                                    </p:anim>
                                  </p:childTnLst>
                                </p:cTn>
                              </p:par>
                            </p:childTnLst>
                          </p:cTn>
                        </p:par>
                        <p:par>
                          <p:cTn id="106" fill="hold">
                            <p:stCondLst>
                              <p:cond delay="7000"/>
                            </p:stCondLst>
                            <p:childTnLst>
                              <p:par>
                                <p:cTn id="107" presetID="1" presetClass="entr" presetSubtype="0" fill="hold" grpId="2" nodeType="afterEffect">
                                  <p:stCondLst>
                                    <p:cond delay="0"/>
                                  </p:stCondLst>
                                  <p:childTnLst>
                                    <p:set>
                                      <p:cBhvr>
                                        <p:cTn id="108" dur="1" fill="hold">
                                          <p:stCondLst>
                                            <p:cond delay="0"/>
                                          </p:stCondLst>
                                        </p:cTn>
                                        <p:tgtEl>
                                          <p:spTgt spid="46"/>
                                        </p:tgtEl>
                                        <p:attrNameLst>
                                          <p:attrName>style.visibility</p:attrName>
                                        </p:attrNameLst>
                                      </p:cBhvr>
                                      <p:to>
                                        <p:strVal val="visible"/>
                                      </p:to>
                                    </p:set>
                                  </p:childTnLst>
                                </p:cTn>
                              </p:par>
                              <p:par>
                                <p:cTn id="109" presetID="1" presetClass="entr" presetSubtype="0" fill="hold" grpId="2" nodeType="withEffect">
                                  <p:stCondLst>
                                    <p:cond delay="0"/>
                                  </p:stCondLst>
                                  <p:childTnLst>
                                    <p:set>
                                      <p:cBhvr>
                                        <p:cTn id="110" dur="1" fill="hold">
                                          <p:stCondLst>
                                            <p:cond delay="0"/>
                                          </p:stCondLst>
                                        </p:cTn>
                                        <p:tgtEl>
                                          <p:spTgt spid="45"/>
                                        </p:tgtEl>
                                        <p:attrNameLst>
                                          <p:attrName>style.visibility</p:attrName>
                                        </p:attrNameLst>
                                      </p:cBhvr>
                                      <p:to>
                                        <p:strVal val="visible"/>
                                      </p:to>
                                    </p:set>
                                  </p:childTnLst>
                                </p:cTn>
                              </p:par>
                              <p:par>
                                <p:cTn id="111" presetID="1" presetClass="entr" presetSubtype="0" fill="hold" grpId="2" nodeType="withEffect">
                                  <p:stCondLst>
                                    <p:cond delay="0"/>
                                  </p:stCondLst>
                                  <p:childTnLst>
                                    <p:set>
                                      <p:cBhvr>
                                        <p:cTn id="112" dur="1" fill="hold">
                                          <p:stCondLst>
                                            <p:cond delay="0"/>
                                          </p:stCondLst>
                                        </p:cTn>
                                        <p:tgtEl>
                                          <p:spTgt spid="44"/>
                                        </p:tgtEl>
                                        <p:attrNameLst>
                                          <p:attrName>style.visibility</p:attrName>
                                        </p:attrNameLst>
                                      </p:cBhvr>
                                      <p:to>
                                        <p:strVal val="visible"/>
                                      </p:to>
                                    </p:set>
                                  </p:childTnLst>
                                </p:cTn>
                              </p:par>
                              <p:par>
                                <p:cTn id="113" presetID="35" presetClass="emph" presetSubtype="0" repeatCount="2000" fill="hold" grpId="0" nodeType="withEffect">
                                  <p:stCondLst>
                                    <p:cond delay="0"/>
                                  </p:stCondLst>
                                  <p:childTnLst>
                                    <p:anim calcmode="discrete" valueType="str">
                                      <p:cBhvr>
                                        <p:cTn id="114" dur="1000" fill="hold"/>
                                        <p:tgtEl>
                                          <p:spTgt spid="19"/>
                                        </p:tgtEl>
                                        <p:attrNameLst>
                                          <p:attrName>style.visibility</p:attrName>
                                        </p:attrNameLst>
                                      </p:cBhvr>
                                      <p:tavLst>
                                        <p:tav tm="0">
                                          <p:val>
                                            <p:strVal val="hidden"/>
                                          </p:val>
                                        </p:tav>
                                        <p:tav tm="50000">
                                          <p:val>
                                            <p:strVal val="visible"/>
                                          </p:val>
                                        </p:tav>
                                      </p:tavLst>
                                    </p:anim>
                                  </p:childTnLst>
                                </p:cTn>
                              </p:par>
                              <p:par>
                                <p:cTn id="115" presetID="35" presetClass="emph" presetSubtype="0" repeatCount="2000" fill="hold" grpId="0" nodeType="withEffect">
                                  <p:stCondLst>
                                    <p:cond delay="0"/>
                                  </p:stCondLst>
                                  <p:childTnLst>
                                    <p:anim calcmode="discrete" valueType="str">
                                      <p:cBhvr>
                                        <p:cTn id="116" dur="1000" fill="hold"/>
                                        <p:tgtEl>
                                          <p:spTgt spid="18"/>
                                        </p:tgtEl>
                                        <p:attrNameLst>
                                          <p:attrName>style.visibility</p:attrName>
                                        </p:attrNameLst>
                                      </p:cBhvr>
                                      <p:tavLst>
                                        <p:tav tm="0">
                                          <p:val>
                                            <p:strVal val="hidden"/>
                                          </p:val>
                                        </p:tav>
                                        <p:tav tm="50000">
                                          <p:val>
                                            <p:strVal val="visible"/>
                                          </p:val>
                                        </p:tav>
                                      </p:tavLst>
                                    </p:anim>
                                  </p:childTnLst>
                                </p:cTn>
                              </p:par>
                              <p:par>
                                <p:cTn id="117" presetID="35" presetClass="emph" presetSubtype="0" repeatCount="2000" fill="hold" grpId="0" nodeType="withEffect">
                                  <p:stCondLst>
                                    <p:cond delay="0"/>
                                  </p:stCondLst>
                                  <p:childTnLst>
                                    <p:anim calcmode="discrete" valueType="str">
                                      <p:cBhvr>
                                        <p:cTn id="118" dur="1000" fill="hold"/>
                                        <p:tgtEl>
                                          <p:spTgt spid="17"/>
                                        </p:tgtEl>
                                        <p:attrNameLst>
                                          <p:attrName>style.visibility</p:attrName>
                                        </p:attrNameLst>
                                      </p:cBhvr>
                                      <p:tavLst>
                                        <p:tav tm="0">
                                          <p:val>
                                            <p:strVal val="hidden"/>
                                          </p:val>
                                        </p:tav>
                                        <p:tav tm="50000">
                                          <p:val>
                                            <p:strVal val="visible"/>
                                          </p:val>
                                        </p:tav>
                                      </p:tavLst>
                                    </p:anim>
                                  </p:childTnLst>
                                </p:cTn>
                              </p:par>
                            </p:childTnLst>
                          </p:cTn>
                        </p:par>
                        <p:par>
                          <p:cTn id="119" fill="hold">
                            <p:stCondLst>
                              <p:cond delay="9000"/>
                            </p:stCondLst>
                            <p:childTnLst>
                              <p:par>
                                <p:cTn id="120" presetID="1" presetClass="entr" presetSubtype="0" fill="hold" grpId="3" nodeType="afterEffect">
                                  <p:stCondLst>
                                    <p:cond delay="0"/>
                                  </p:stCondLst>
                                  <p:childTnLst>
                                    <p:set>
                                      <p:cBhvr>
                                        <p:cTn id="121" dur="1" fill="hold">
                                          <p:stCondLst>
                                            <p:cond delay="0"/>
                                          </p:stCondLst>
                                        </p:cTn>
                                        <p:tgtEl>
                                          <p:spTgt spid="19"/>
                                        </p:tgtEl>
                                        <p:attrNameLst>
                                          <p:attrName>style.visibility</p:attrName>
                                        </p:attrNameLst>
                                      </p:cBhvr>
                                      <p:to>
                                        <p:strVal val="visible"/>
                                      </p:to>
                                    </p:set>
                                  </p:childTnLst>
                                </p:cTn>
                              </p:par>
                              <p:par>
                                <p:cTn id="122" presetID="1" presetClass="entr" presetSubtype="0" fill="hold" grpId="3" nodeType="withEffect">
                                  <p:stCondLst>
                                    <p:cond delay="0"/>
                                  </p:stCondLst>
                                  <p:childTnLst>
                                    <p:set>
                                      <p:cBhvr>
                                        <p:cTn id="123" dur="1" fill="hold">
                                          <p:stCondLst>
                                            <p:cond delay="0"/>
                                          </p:stCondLst>
                                        </p:cTn>
                                        <p:tgtEl>
                                          <p:spTgt spid="18"/>
                                        </p:tgtEl>
                                        <p:attrNameLst>
                                          <p:attrName>style.visibility</p:attrName>
                                        </p:attrNameLst>
                                      </p:cBhvr>
                                      <p:to>
                                        <p:strVal val="visible"/>
                                      </p:to>
                                    </p:set>
                                  </p:childTnLst>
                                </p:cTn>
                              </p:par>
                              <p:par>
                                <p:cTn id="124" presetID="1" presetClass="entr" presetSubtype="0" fill="hold" grpId="5" nodeType="withEffect">
                                  <p:stCondLst>
                                    <p:cond delay="0"/>
                                  </p:stCondLst>
                                  <p:childTnLst>
                                    <p:set>
                                      <p:cBhvr>
                                        <p:cTn id="125" dur="1" fill="hold">
                                          <p:stCondLst>
                                            <p:cond delay="0"/>
                                          </p:stCondLst>
                                        </p:cTn>
                                        <p:tgtEl>
                                          <p:spTgt spid="17"/>
                                        </p:tgtEl>
                                        <p:attrNameLst>
                                          <p:attrName>style.visibility</p:attrName>
                                        </p:attrNameLst>
                                      </p:cBhvr>
                                      <p:to>
                                        <p:strVal val="visible"/>
                                      </p:to>
                                    </p:set>
                                  </p:childTnLst>
                                </p:cTn>
                              </p:par>
                              <p:par>
                                <p:cTn id="126" presetID="0" presetClass="path" presetSubtype="0" accel="50000" decel="50000" fill="remove" grpId="4" nodeType="withEffect">
                                  <p:stCondLst>
                                    <p:cond delay="0"/>
                                  </p:stCondLst>
                                  <p:childTnLst>
                                    <p:animMotion origin="layout" path="M -3.95833E-6 7.40741E-7 L 0.23959 -0.00394 " pathEditMode="relative" rAng="0" ptsTypes="AA">
                                      <p:cBhvr>
                                        <p:cTn id="127" dur="2000" fill="hold"/>
                                        <p:tgtEl>
                                          <p:spTgt spid="17"/>
                                        </p:tgtEl>
                                        <p:attrNameLst>
                                          <p:attrName>ppt_x</p:attrName>
                                          <p:attrName>ppt_y</p:attrName>
                                        </p:attrNameLst>
                                      </p:cBhvr>
                                      <p:rCtr x="11979" y="-208"/>
                                    </p:animMotion>
                                  </p:childTnLst>
                                  <p:subTnLst>
                                    <p:set>
                                      <p:cBhvr override="childStyle">
                                        <p:cTn dur="1" fill="hold" display="0" masterRel="sameClick" afterEffect="1">
                                          <p:stCondLst>
                                            <p:cond evt="end" delay="0">
                                              <p:tn val="126"/>
                                            </p:cond>
                                          </p:stCondLst>
                                        </p:cTn>
                                        <p:tgtEl>
                                          <p:spTgt spid="17"/>
                                        </p:tgtEl>
                                        <p:attrNameLst>
                                          <p:attrName>style.visibility</p:attrName>
                                        </p:attrNameLst>
                                      </p:cBhvr>
                                      <p:to>
                                        <p:strVal val="hidden"/>
                                      </p:to>
                                    </p:set>
                                  </p:subTnLst>
                                </p:cTn>
                              </p:par>
                              <p:par>
                                <p:cTn id="128" presetID="0" presetClass="path" presetSubtype="0" accel="50000" decel="50000" fill="hold" nodeType="withEffect">
                                  <p:stCondLst>
                                    <p:cond delay="0"/>
                                  </p:stCondLst>
                                  <p:childTnLst>
                                    <p:animMotion origin="layout" path="M 0.00677 0.00347 L 0.08112 0.00208 " pathEditMode="relative" rAng="0" ptsTypes="AA">
                                      <p:cBhvr>
                                        <p:cTn id="129" dur="2000" fill="hold"/>
                                        <p:tgtEl>
                                          <p:spTgt spid="57"/>
                                        </p:tgtEl>
                                        <p:attrNameLst>
                                          <p:attrName>ppt_x</p:attrName>
                                          <p:attrName>ppt_y</p:attrName>
                                        </p:attrNameLst>
                                      </p:cBhvr>
                                      <p:rCtr x="3711" y="-69"/>
                                    </p:animMotion>
                                  </p:childTnLst>
                                </p:cTn>
                              </p:par>
                              <p:par>
                                <p:cTn id="130" presetID="35" presetClass="emph" presetSubtype="0" repeatCount="5000" fill="hold" grpId="0" nodeType="withEffect">
                                  <p:stCondLst>
                                    <p:cond delay="0"/>
                                  </p:stCondLst>
                                  <p:childTnLst>
                                    <p:anim calcmode="discrete" valueType="str">
                                      <p:cBhvr>
                                        <p:cTn id="131" dur="1000" fill="hold"/>
                                        <p:tgtEl>
                                          <p:spTgt spid="35"/>
                                        </p:tgtEl>
                                        <p:attrNameLst>
                                          <p:attrName>style.visibility</p:attrName>
                                        </p:attrNameLst>
                                      </p:cBhvr>
                                      <p:tavLst>
                                        <p:tav tm="0">
                                          <p:val>
                                            <p:strVal val="hidden"/>
                                          </p:val>
                                        </p:tav>
                                        <p:tav tm="50000">
                                          <p:val>
                                            <p:strVal val="visible"/>
                                          </p:val>
                                        </p:tav>
                                      </p:tavLst>
                                    </p:anim>
                                  </p:childTnLst>
                                </p:cTn>
                              </p:par>
                              <p:par>
                                <p:cTn id="132" presetID="35" presetClass="emph" presetSubtype="0" repeatCount="5000" fill="hold" grpId="0" nodeType="withEffect">
                                  <p:stCondLst>
                                    <p:cond delay="0"/>
                                  </p:stCondLst>
                                  <p:childTnLst>
                                    <p:anim calcmode="discrete" valueType="str">
                                      <p:cBhvr>
                                        <p:cTn id="133" dur="1000" fill="hold"/>
                                        <p:tgtEl>
                                          <p:spTgt spid="36"/>
                                        </p:tgtEl>
                                        <p:attrNameLst>
                                          <p:attrName>style.visibility</p:attrName>
                                        </p:attrNameLst>
                                      </p:cBhvr>
                                      <p:tavLst>
                                        <p:tav tm="0">
                                          <p:val>
                                            <p:strVal val="hidden"/>
                                          </p:val>
                                        </p:tav>
                                        <p:tav tm="50000">
                                          <p:val>
                                            <p:strVal val="visible"/>
                                          </p:val>
                                        </p:tav>
                                      </p:tavLst>
                                    </p:anim>
                                  </p:childTnLst>
                                </p:cTn>
                              </p:par>
                              <p:par>
                                <p:cTn id="134" presetID="35" presetClass="emph" presetSubtype="0" repeatCount="5000" fill="hold" grpId="0" nodeType="withEffect">
                                  <p:stCondLst>
                                    <p:cond delay="0"/>
                                  </p:stCondLst>
                                  <p:childTnLst>
                                    <p:anim calcmode="discrete" valueType="str">
                                      <p:cBhvr>
                                        <p:cTn id="135" dur="1000" fill="hold"/>
                                        <p:tgtEl>
                                          <p:spTgt spid="37"/>
                                        </p:tgtEl>
                                        <p:attrNameLst>
                                          <p:attrName>style.visibility</p:attrName>
                                        </p:attrNameLst>
                                      </p:cBhvr>
                                      <p:tavLst>
                                        <p:tav tm="0">
                                          <p:val>
                                            <p:strVal val="hidden"/>
                                          </p:val>
                                        </p:tav>
                                        <p:tav tm="50000">
                                          <p:val>
                                            <p:strVal val="visible"/>
                                          </p:val>
                                        </p:tav>
                                      </p:tavLst>
                                    </p:anim>
                                  </p:childTnLst>
                                </p:cTn>
                              </p:par>
                              <p:par>
                                <p:cTn id="136" presetID="35" presetClass="emph" presetSubtype="0" repeatCount="5000" fill="hold" grpId="0" nodeType="withEffect">
                                  <p:stCondLst>
                                    <p:cond delay="0"/>
                                  </p:stCondLst>
                                  <p:childTnLst>
                                    <p:anim calcmode="discrete" valueType="str">
                                      <p:cBhvr>
                                        <p:cTn id="137" dur="1000" fill="hold"/>
                                        <p:tgtEl>
                                          <p:spTgt spid="38"/>
                                        </p:tgtEl>
                                        <p:attrNameLst>
                                          <p:attrName>style.visibility</p:attrName>
                                        </p:attrNameLst>
                                      </p:cBhvr>
                                      <p:tavLst>
                                        <p:tav tm="0">
                                          <p:val>
                                            <p:strVal val="hidden"/>
                                          </p:val>
                                        </p:tav>
                                        <p:tav tm="50000">
                                          <p:val>
                                            <p:strVal val="visible"/>
                                          </p:val>
                                        </p:tav>
                                      </p:tavLst>
                                    </p:anim>
                                  </p:childTnLst>
                                </p:cTn>
                              </p:par>
                              <p:par>
                                <p:cTn id="138" presetID="35" presetClass="emph" presetSubtype="0" repeatCount="5000" fill="hold" grpId="0" nodeType="withEffect">
                                  <p:stCondLst>
                                    <p:cond delay="0"/>
                                  </p:stCondLst>
                                  <p:childTnLst>
                                    <p:anim calcmode="discrete" valueType="str">
                                      <p:cBhvr>
                                        <p:cTn id="139" dur="1000" fill="hold"/>
                                        <p:tgtEl>
                                          <p:spTgt spid="39"/>
                                        </p:tgtEl>
                                        <p:attrNameLst>
                                          <p:attrName>style.visibility</p:attrName>
                                        </p:attrNameLst>
                                      </p:cBhvr>
                                      <p:tavLst>
                                        <p:tav tm="0">
                                          <p:val>
                                            <p:strVal val="hidden"/>
                                          </p:val>
                                        </p:tav>
                                        <p:tav tm="50000">
                                          <p:val>
                                            <p:strVal val="visible"/>
                                          </p:val>
                                        </p:tav>
                                      </p:tavLst>
                                    </p:anim>
                                  </p:childTnLst>
                                </p:cTn>
                              </p:par>
                              <p:par>
                                <p:cTn id="140" presetID="35" presetClass="emph" presetSubtype="0" repeatCount="5000" fill="hold" grpId="0" nodeType="withEffect">
                                  <p:stCondLst>
                                    <p:cond delay="0"/>
                                  </p:stCondLst>
                                  <p:childTnLst>
                                    <p:anim calcmode="discrete" valueType="str">
                                      <p:cBhvr>
                                        <p:cTn id="141" dur="1000" fill="hold"/>
                                        <p:tgtEl>
                                          <p:spTgt spid="40"/>
                                        </p:tgtEl>
                                        <p:attrNameLst>
                                          <p:attrName>style.visibility</p:attrName>
                                        </p:attrNameLst>
                                      </p:cBhvr>
                                      <p:tavLst>
                                        <p:tav tm="0">
                                          <p:val>
                                            <p:strVal val="hidden"/>
                                          </p:val>
                                        </p:tav>
                                        <p:tav tm="50000">
                                          <p:val>
                                            <p:strVal val="visible"/>
                                          </p:val>
                                        </p:tav>
                                      </p:tavLst>
                                    </p:anim>
                                  </p:childTnLst>
                                </p:cTn>
                              </p:par>
                            </p:childTnLst>
                          </p:cTn>
                        </p:par>
                        <p:par>
                          <p:cTn id="142" fill="hold">
                            <p:stCondLst>
                              <p:cond delay="14000"/>
                            </p:stCondLst>
                            <p:childTnLst>
                              <p:par>
                                <p:cTn id="143" presetID="1" presetClass="entr" presetSubtype="0" fill="hold" grpId="2" nodeType="afterEffect">
                                  <p:stCondLst>
                                    <p:cond delay="0"/>
                                  </p:stCondLst>
                                  <p:childTnLst>
                                    <p:set>
                                      <p:cBhvr>
                                        <p:cTn id="144" dur="1" fill="hold">
                                          <p:stCondLst>
                                            <p:cond delay="0"/>
                                          </p:stCondLst>
                                        </p:cTn>
                                        <p:tgtEl>
                                          <p:spTgt spid="40"/>
                                        </p:tgtEl>
                                        <p:attrNameLst>
                                          <p:attrName>style.visibility</p:attrName>
                                        </p:attrNameLst>
                                      </p:cBhvr>
                                      <p:to>
                                        <p:strVal val="visible"/>
                                      </p:to>
                                    </p:set>
                                  </p:childTnLst>
                                </p:cTn>
                              </p:par>
                              <p:par>
                                <p:cTn id="145" presetID="1" presetClass="entr" presetSubtype="0" fill="hold" grpId="2" nodeType="withEffect">
                                  <p:stCondLst>
                                    <p:cond delay="0"/>
                                  </p:stCondLst>
                                  <p:childTnLst>
                                    <p:set>
                                      <p:cBhvr>
                                        <p:cTn id="146" dur="1" fill="hold">
                                          <p:stCondLst>
                                            <p:cond delay="0"/>
                                          </p:stCondLst>
                                        </p:cTn>
                                        <p:tgtEl>
                                          <p:spTgt spid="39"/>
                                        </p:tgtEl>
                                        <p:attrNameLst>
                                          <p:attrName>style.visibility</p:attrName>
                                        </p:attrNameLst>
                                      </p:cBhvr>
                                      <p:to>
                                        <p:strVal val="visible"/>
                                      </p:to>
                                    </p:set>
                                  </p:childTnLst>
                                </p:cTn>
                              </p:par>
                              <p:par>
                                <p:cTn id="147" presetID="1" presetClass="entr" presetSubtype="0" fill="hold" grpId="2" nodeType="withEffect">
                                  <p:stCondLst>
                                    <p:cond delay="0"/>
                                  </p:stCondLst>
                                  <p:childTnLst>
                                    <p:set>
                                      <p:cBhvr>
                                        <p:cTn id="148" dur="1" fill="hold">
                                          <p:stCondLst>
                                            <p:cond delay="0"/>
                                          </p:stCondLst>
                                        </p:cTn>
                                        <p:tgtEl>
                                          <p:spTgt spid="38"/>
                                        </p:tgtEl>
                                        <p:attrNameLst>
                                          <p:attrName>style.visibility</p:attrName>
                                        </p:attrNameLst>
                                      </p:cBhvr>
                                      <p:to>
                                        <p:strVal val="visible"/>
                                      </p:to>
                                    </p:set>
                                  </p:childTnLst>
                                </p:cTn>
                              </p:par>
                              <p:par>
                                <p:cTn id="149" presetID="1" presetClass="entr" presetSubtype="0" fill="hold" grpId="2" nodeType="withEffect">
                                  <p:stCondLst>
                                    <p:cond delay="0"/>
                                  </p:stCondLst>
                                  <p:childTnLst>
                                    <p:set>
                                      <p:cBhvr>
                                        <p:cTn id="150" dur="1" fill="hold">
                                          <p:stCondLst>
                                            <p:cond delay="0"/>
                                          </p:stCondLst>
                                        </p:cTn>
                                        <p:tgtEl>
                                          <p:spTgt spid="37"/>
                                        </p:tgtEl>
                                        <p:attrNameLst>
                                          <p:attrName>style.visibility</p:attrName>
                                        </p:attrNameLst>
                                      </p:cBhvr>
                                      <p:to>
                                        <p:strVal val="visible"/>
                                      </p:to>
                                    </p:set>
                                  </p:childTnLst>
                                </p:cTn>
                              </p:par>
                              <p:par>
                                <p:cTn id="151" presetID="1" presetClass="entr" presetSubtype="0" fill="hold" grpId="2" nodeType="withEffect">
                                  <p:stCondLst>
                                    <p:cond delay="0"/>
                                  </p:stCondLst>
                                  <p:childTnLst>
                                    <p:set>
                                      <p:cBhvr>
                                        <p:cTn id="152" dur="1" fill="hold">
                                          <p:stCondLst>
                                            <p:cond delay="0"/>
                                          </p:stCondLst>
                                        </p:cTn>
                                        <p:tgtEl>
                                          <p:spTgt spid="36"/>
                                        </p:tgtEl>
                                        <p:attrNameLst>
                                          <p:attrName>style.visibility</p:attrName>
                                        </p:attrNameLst>
                                      </p:cBhvr>
                                      <p:to>
                                        <p:strVal val="visible"/>
                                      </p:to>
                                    </p:set>
                                  </p:childTnLst>
                                </p:cTn>
                              </p:par>
                              <p:par>
                                <p:cTn id="153" presetID="1" presetClass="entr" presetSubtype="0" fill="hold" grpId="2" nodeType="withEffect">
                                  <p:stCondLst>
                                    <p:cond delay="0"/>
                                  </p:stCondLst>
                                  <p:childTnLst>
                                    <p:set>
                                      <p:cBhvr>
                                        <p:cTn id="154" dur="1" fill="hold">
                                          <p:stCondLst>
                                            <p:cond delay="0"/>
                                          </p:stCondLst>
                                        </p:cTn>
                                        <p:tgtEl>
                                          <p:spTgt spid="35"/>
                                        </p:tgtEl>
                                        <p:attrNameLst>
                                          <p:attrName>style.visibility</p:attrName>
                                        </p:attrNameLst>
                                      </p:cBhvr>
                                      <p:to>
                                        <p:strVal val="visible"/>
                                      </p:to>
                                    </p:set>
                                  </p:childTnLst>
                                </p:cTn>
                              </p:par>
                              <p:par>
                                <p:cTn id="155" presetID="35" presetClass="emph" presetSubtype="0" repeatCount="2000" fill="hold" grpId="1" nodeType="withEffect">
                                  <p:stCondLst>
                                    <p:cond delay="0"/>
                                  </p:stCondLst>
                                  <p:childTnLst>
                                    <p:anim calcmode="discrete" valueType="str">
                                      <p:cBhvr>
                                        <p:cTn id="156" dur="1000" fill="hold"/>
                                        <p:tgtEl>
                                          <p:spTgt spid="17"/>
                                        </p:tgtEl>
                                        <p:attrNameLst>
                                          <p:attrName>style.visibility</p:attrName>
                                        </p:attrNameLst>
                                      </p:cBhvr>
                                      <p:tavLst>
                                        <p:tav tm="0">
                                          <p:val>
                                            <p:strVal val="hidden"/>
                                          </p:val>
                                        </p:tav>
                                        <p:tav tm="50000">
                                          <p:val>
                                            <p:strVal val="visible"/>
                                          </p:val>
                                        </p:tav>
                                      </p:tavLst>
                                    </p:anim>
                                  </p:childTnLst>
                                </p:cTn>
                              </p:par>
                              <p:par>
                                <p:cTn id="157" presetID="35" presetClass="emph" presetSubtype="0" repeatCount="2000" fill="hold" grpId="0" nodeType="withEffect">
                                  <p:stCondLst>
                                    <p:cond delay="0"/>
                                  </p:stCondLst>
                                  <p:childTnLst>
                                    <p:anim calcmode="discrete" valueType="str">
                                      <p:cBhvr>
                                        <p:cTn id="158" dur="1000" fill="hold"/>
                                        <p:tgtEl>
                                          <p:spTgt spid="16"/>
                                        </p:tgtEl>
                                        <p:attrNameLst>
                                          <p:attrName>style.visibility</p:attrName>
                                        </p:attrNameLst>
                                      </p:cBhvr>
                                      <p:tavLst>
                                        <p:tav tm="0">
                                          <p:val>
                                            <p:strVal val="hidden"/>
                                          </p:val>
                                        </p:tav>
                                        <p:tav tm="50000">
                                          <p:val>
                                            <p:strVal val="visible"/>
                                          </p:val>
                                        </p:tav>
                                      </p:tavLst>
                                    </p:anim>
                                  </p:childTnLst>
                                </p:cTn>
                              </p:par>
                              <p:par>
                                <p:cTn id="159" presetID="35" presetClass="emph" presetSubtype="0" repeatCount="2000" fill="hold" grpId="0" nodeType="withEffect">
                                  <p:stCondLst>
                                    <p:cond delay="0"/>
                                  </p:stCondLst>
                                  <p:childTnLst>
                                    <p:anim calcmode="discrete" valueType="str">
                                      <p:cBhvr>
                                        <p:cTn id="160" dur="1000" fill="hold"/>
                                        <p:tgtEl>
                                          <p:spTgt spid="15"/>
                                        </p:tgtEl>
                                        <p:attrNameLst>
                                          <p:attrName>style.visibility</p:attrName>
                                        </p:attrNameLst>
                                      </p:cBhvr>
                                      <p:tavLst>
                                        <p:tav tm="0">
                                          <p:val>
                                            <p:strVal val="hidden"/>
                                          </p:val>
                                        </p:tav>
                                        <p:tav tm="50000">
                                          <p:val>
                                            <p:strVal val="visible"/>
                                          </p:val>
                                        </p:tav>
                                      </p:tavLst>
                                    </p:anim>
                                  </p:childTnLst>
                                </p:cTn>
                              </p:par>
                              <p:par>
                                <p:cTn id="161" presetID="35" presetClass="emph" presetSubtype="0" repeatCount="2000" fill="hold" grpId="0" nodeType="withEffect">
                                  <p:stCondLst>
                                    <p:cond delay="0"/>
                                  </p:stCondLst>
                                  <p:childTnLst>
                                    <p:anim calcmode="discrete" valueType="str">
                                      <p:cBhvr>
                                        <p:cTn id="162" dur="1000" fill="hold"/>
                                        <p:tgtEl>
                                          <p:spTgt spid="13"/>
                                        </p:tgtEl>
                                        <p:attrNameLst>
                                          <p:attrName>style.visibility</p:attrName>
                                        </p:attrNameLst>
                                      </p:cBhvr>
                                      <p:tavLst>
                                        <p:tav tm="0">
                                          <p:val>
                                            <p:strVal val="hidden"/>
                                          </p:val>
                                        </p:tav>
                                        <p:tav tm="50000">
                                          <p:val>
                                            <p:strVal val="visible"/>
                                          </p:val>
                                        </p:tav>
                                      </p:tavLst>
                                    </p:anim>
                                  </p:childTnLst>
                                </p:cTn>
                              </p:par>
                              <p:par>
                                <p:cTn id="163" presetID="35" presetClass="emph" presetSubtype="0" repeatCount="2000" fill="hold" grpId="0" nodeType="withEffect">
                                  <p:stCondLst>
                                    <p:cond delay="0"/>
                                  </p:stCondLst>
                                  <p:childTnLst>
                                    <p:anim calcmode="discrete" valueType="str">
                                      <p:cBhvr>
                                        <p:cTn id="164" dur="1000" fill="hold"/>
                                        <p:tgtEl>
                                          <p:spTgt spid="43"/>
                                        </p:tgtEl>
                                        <p:attrNameLst>
                                          <p:attrName>style.visibility</p:attrName>
                                        </p:attrNameLst>
                                      </p:cBhvr>
                                      <p:tavLst>
                                        <p:tav tm="0">
                                          <p:val>
                                            <p:strVal val="hidden"/>
                                          </p:val>
                                        </p:tav>
                                        <p:tav tm="50000">
                                          <p:val>
                                            <p:strVal val="visible"/>
                                          </p:val>
                                        </p:tav>
                                      </p:tavLst>
                                    </p:anim>
                                  </p:childTnLst>
                                </p:cTn>
                              </p:par>
                              <p:par>
                                <p:cTn id="165" presetID="35" presetClass="emph" presetSubtype="0" repeatCount="2000" fill="hold" grpId="0" nodeType="withEffect">
                                  <p:stCondLst>
                                    <p:cond delay="0"/>
                                  </p:stCondLst>
                                  <p:childTnLst>
                                    <p:anim calcmode="discrete" valueType="str">
                                      <p:cBhvr>
                                        <p:cTn id="166" dur="1000" fill="hold"/>
                                        <p:tgtEl>
                                          <p:spTgt spid="42"/>
                                        </p:tgtEl>
                                        <p:attrNameLst>
                                          <p:attrName>style.visibility</p:attrName>
                                        </p:attrNameLst>
                                      </p:cBhvr>
                                      <p:tavLst>
                                        <p:tav tm="0">
                                          <p:val>
                                            <p:strVal val="hidden"/>
                                          </p:val>
                                        </p:tav>
                                        <p:tav tm="50000">
                                          <p:val>
                                            <p:strVal val="visible"/>
                                          </p:val>
                                        </p:tav>
                                      </p:tavLst>
                                    </p:anim>
                                  </p:childTnLst>
                                </p:cTn>
                              </p:par>
                            </p:childTnLst>
                          </p:cTn>
                        </p:par>
                        <p:par>
                          <p:cTn id="167" fill="hold">
                            <p:stCondLst>
                              <p:cond delay="16000"/>
                            </p:stCondLst>
                            <p:childTnLst>
                              <p:par>
                                <p:cTn id="168" presetID="1" presetClass="entr" presetSubtype="0" fill="hold" grpId="6" nodeType="afterEffect">
                                  <p:stCondLst>
                                    <p:cond delay="0"/>
                                  </p:stCondLst>
                                  <p:childTnLst>
                                    <p:set>
                                      <p:cBhvr>
                                        <p:cTn id="169" dur="1" fill="hold">
                                          <p:stCondLst>
                                            <p:cond delay="0"/>
                                          </p:stCondLst>
                                        </p:cTn>
                                        <p:tgtEl>
                                          <p:spTgt spid="17"/>
                                        </p:tgtEl>
                                        <p:attrNameLst>
                                          <p:attrName>style.visibility</p:attrName>
                                        </p:attrNameLst>
                                      </p:cBhvr>
                                      <p:to>
                                        <p:strVal val="visible"/>
                                      </p:to>
                                    </p:set>
                                  </p:childTnLst>
                                </p:cTn>
                              </p:par>
                              <p:par>
                                <p:cTn id="170" presetID="1" presetClass="entr" presetSubtype="0" fill="hold" grpId="2" nodeType="withEffect">
                                  <p:stCondLst>
                                    <p:cond delay="0"/>
                                  </p:stCondLst>
                                  <p:childTnLst>
                                    <p:set>
                                      <p:cBhvr>
                                        <p:cTn id="171" dur="1" fill="hold">
                                          <p:stCondLst>
                                            <p:cond delay="0"/>
                                          </p:stCondLst>
                                        </p:cTn>
                                        <p:tgtEl>
                                          <p:spTgt spid="16"/>
                                        </p:tgtEl>
                                        <p:attrNameLst>
                                          <p:attrName>style.visibility</p:attrName>
                                        </p:attrNameLst>
                                      </p:cBhvr>
                                      <p:to>
                                        <p:strVal val="visible"/>
                                      </p:to>
                                    </p:set>
                                  </p:childTnLst>
                                </p:cTn>
                              </p:par>
                              <p:par>
                                <p:cTn id="172" presetID="1" presetClass="entr" presetSubtype="0" fill="hold" grpId="2" nodeType="withEffect">
                                  <p:stCondLst>
                                    <p:cond delay="0"/>
                                  </p:stCondLst>
                                  <p:childTnLst>
                                    <p:set>
                                      <p:cBhvr>
                                        <p:cTn id="173" dur="1" fill="hold">
                                          <p:stCondLst>
                                            <p:cond delay="0"/>
                                          </p:stCondLst>
                                        </p:cTn>
                                        <p:tgtEl>
                                          <p:spTgt spid="15"/>
                                        </p:tgtEl>
                                        <p:attrNameLst>
                                          <p:attrName>style.visibility</p:attrName>
                                        </p:attrNameLst>
                                      </p:cBhvr>
                                      <p:to>
                                        <p:strVal val="visible"/>
                                      </p:to>
                                    </p:set>
                                  </p:childTnLst>
                                </p:cTn>
                              </p:par>
                              <p:par>
                                <p:cTn id="174" presetID="1" presetClass="entr" presetSubtype="0" fill="hold" grpId="2" nodeType="withEffect">
                                  <p:stCondLst>
                                    <p:cond delay="0"/>
                                  </p:stCondLst>
                                  <p:childTnLst>
                                    <p:set>
                                      <p:cBhvr>
                                        <p:cTn id="175" dur="1" fill="hold">
                                          <p:stCondLst>
                                            <p:cond delay="0"/>
                                          </p:stCondLst>
                                        </p:cTn>
                                        <p:tgtEl>
                                          <p:spTgt spid="13"/>
                                        </p:tgtEl>
                                        <p:attrNameLst>
                                          <p:attrName>style.visibility</p:attrName>
                                        </p:attrNameLst>
                                      </p:cBhvr>
                                      <p:to>
                                        <p:strVal val="visible"/>
                                      </p:to>
                                    </p:set>
                                  </p:childTnLst>
                                </p:cTn>
                              </p:par>
                              <p:par>
                                <p:cTn id="176" presetID="1" presetClass="entr" presetSubtype="0" fill="hold" grpId="3" nodeType="withEffect">
                                  <p:stCondLst>
                                    <p:cond delay="0"/>
                                  </p:stCondLst>
                                  <p:childTnLst>
                                    <p:set>
                                      <p:cBhvr>
                                        <p:cTn id="177" dur="1" fill="hold">
                                          <p:stCondLst>
                                            <p:cond delay="0"/>
                                          </p:stCondLst>
                                        </p:cTn>
                                        <p:tgtEl>
                                          <p:spTgt spid="43"/>
                                        </p:tgtEl>
                                        <p:attrNameLst>
                                          <p:attrName>style.visibility</p:attrName>
                                        </p:attrNameLst>
                                      </p:cBhvr>
                                      <p:to>
                                        <p:strVal val="visible"/>
                                      </p:to>
                                    </p:set>
                                  </p:childTnLst>
                                </p:cTn>
                              </p:par>
                              <p:par>
                                <p:cTn id="178" presetID="1" presetClass="entr" presetSubtype="0" fill="hold" grpId="2" nodeType="withEffect">
                                  <p:stCondLst>
                                    <p:cond delay="0"/>
                                  </p:stCondLst>
                                  <p:childTnLst>
                                    <p:set>
                                      <p:cBhvr>
                                        <p:cTn id="179" dur="1" fill="hold">
                                          <p:stCondLst>
                                            <p:cond delay="0"/>
                                          </p:stCondLst>
                                        </p:cTn>
                                        <p:tgtEl>
                                          <p:spTgt spid="42"/>
                                        </p:tgtEl>
                                        <p:attrNameLst>
                                          <p:attrName>style.visibility</p:attrName>
                                        </p:attrNameLst>
                                      </p:cBhvr>
                                      <p:to>
                                        <p:strVal val="visible"/>
                                      </p:to>
                                    </p:set>
                                  </p:childTnLst>
                                </p:cTn>
                              </p:par>
                            </p:childTnLst>
                          </p:cTn>
                        </p:par>
                        <p:par>
                          <p:cTn id="180" fill="hold">
                            <p:stCondLst>
                              <p:cond delay="16000"/>
                            </p:stCondLst>
                            <p:childTnLst>
                              <p:par>
                                <p:cTn id="181" presetID="0" presetClass="path" presetSubtype="0" accel="50000" decel="50000" fill="hold" nodeType="afterEffect">
                                  <p:stCondLst>
                                    <p:cond delay="0"/>
                                  </p:stCondLst>
                                  <p:childTnLst>
                                    <p:animMotion origin="layout" path="M 0.08112 0.00347 L 0.14466 0.00347 " pathEditMode="relative" rAng="0" ptsTypes="AA">
                                      <p:cBhvr>
                                        <p:cTn id="182" dur="2000" fill="hold"/>
                                        <p:tgtEl>
                                          <p:spTgt spid="57"/>
                                        </p:tgtEl>
                                        <p:attrNameLst>
                                          <p:attrName>ppt_x</p:attrName>
                                          <p:attrName>ppt_y</p:attrName>
                                        </p:attrNameLst>
                                      </p:cBhvr>
                                      <p:rCtr x="3047" y="0"/>
                                    </p:animMotion>
                                  </p:childTnLst>
                                </p:cTn>
                              </p:par>
                              <p:par>
                                <p:cTn id="183" presetID="35" presetClass="emph" presetSubtype="0" repeatCount="3000" fill="hold" grpId="2" nodeType="withEffect">
                                  <p:stCondLst>
                                    <p:cond delay="0"/>
                                  </p:stCondLst>
                                  <p:childTnLst>
                                    <p:anim calcmode="discrete" valueType="str">
                                      <p:cBhvr>
                                        <p:cTn id="184" dur="1000" fill="hold"/>
                                        <p:tgtEl>
                                          <p:spTgt spid="56">
                                            <p:txEl>
                                              <p:pRg st="0" end="0"/>
                                            </p:txEl>
                                          </p:spTgt>
                                        </p:tgtEl>
                                        <p:attrNameLst>
                                          <p:attrName>style.visibility</p:attrName>
                                        </p:attrNameLst>
                                      </p:cBhvr>
                                      <p:tavLst>
                                        <p:tav tm="0">
                                          <p:val>
                                            <p:strVal val="hidden"/>
                                          </p:val>
                                        </p:tav>
                                        <p:tav tm="50000">
                                          <p:val>
                                            <p:strVal val="visible"/>
                                          </p:val>
                                        </p:tav>
                                      </p:tavLst>
                                    </p:anim>
                                  </p:childTnLst>
                                </p:cTn>
                              </p:par>
                              <p:par>
                                <p:cTn id="185" presetID="35" presetClass="emph" presetSubtype="0" repeatCount="3000" fill="hold" grpId="2" nodeType="withEffect">
                                  <p:stCondLst>
                                    <p:cond delay="0"/>
                                  </p:stCondLst>
                                  <p:childTnLst>
                                    <p:anim calcmode="discrete" valueType="str">
                                      <p:cBhvr>
                                        <p:cTn id="186" dur="1000" fill="hold"/>
                                        <p:tgtEl>
                                          <p:spTgt spid="56">
                                            <p:txEl>
                                              <p:pRg st="1" end="1"/>
                                            </p:txEl>
                                          </p:spTgt>
                                        </p:tgtEl>
                                        <p:attrNameLst>
                                          <p:attrName>style.visibility</p:attrName>
                                        </p:attrNameLst>
                                      </p:cBhvr>
                                      <p:tavLst>
                                        <p:tav tm="0">
                                          <p:val>
                                            <p:strVal val="hidden"/>
                                          </p:val>
                                        </p:tav>
                                        <p:tav tm="50000">
                                          <p:val>
                                            <p:strVal val="visible"/>
                                          </p:val>
                                        </p:tav>
                                      </p:tavLst>
                                    </p:anim>
                                  </p:childTnLst>
                                </p:cTn>
                              </p:par>
                            </p:childTnLst>
                          </p:cTn>
                        </p:par>
                        <p:par>
                          <p:cTn id="187" fill="hold">
                            <p:stCondLst>
                              <p:cond delay="19000"/>
                            </p:stCondLst>
                            <p:childTnLst>
                              <p:par>
                                <p:cTn id="188" presetID="1" presetClass="entr" presetSubtype="0" fill="hold" grpId="0" nodeType="afterEffect">
                                  <p:stCondLst>
                                    <p:cond delay="0"/>
                                  </p:stCondLst>
                                  <p:childTnLst>
                                    <p:set>
                                      <p:cBhvr>
                                        <p:cTn id="189" dur="1" fill="hold">
                                          <p:stCondLst>
                                            <p:cond delay="0"/>
                                          </p:stCondLst>
                                        </p:cTn>
                                        <p:tgtEl>
                                          <p:spTgt spid="56"/>
                                        </p:tgtEl>
                                        <p:attrNameLst>
                                          <p:attrName>style.visibility</p:attrName>
                                        </p:attrNameLst>
                                      </p:cBhvr>
                                      <p:to>
                                        <p:strVal val="visible"/>
                                      </p:to>
                                    </p:set>
                                  </p:childTnLst>
                                </p:cTn>
                              </p:par>
                              <p:par>
                                <p:cTn id="190" presetID="0" presetClass="path" presetSubtype="0" accel="50000" decel="50000" fill="hold" grpId="3" nodeType="withEffect">
                                  <p:stCondLst>
                                    <p:cond delay="0"/>
                                  </p:stCondLst>
                                  <p:childTnLst>
                                    <p:animMotion origin="layout" path="M 0 0 L 0.11692 0 " pathEditMode="relative" ptsTypes="AA">
                                      <p:cBhvr>
                                        <p:cTn id="191" dur="2000" fill="hold"/>
                                        <p:tgtEl>
                                          <p:spTgt spid="42"/>
                                        </p:tgtEl>
                                        <p:attrNameLst>
                                          <p:attrName>ppt_x</p:attrName>
                                          <p:attrName>ppt_y</p:attrName>
                                        </p:attrNameLst>
                                      </p:cBhvr>
                                    </p:animMotion>
                                  </p:childTnLst>
                                  <p:subTnLst>
                                    <p:set>
                                      <p:cBhvr override="childStyle">
                                        <p:cTn dur="1" fill="hold" display="0" masterRel="sameClick" afterEffect="1">
                                          <p:stCondLst>
                                            <p:cond evt="end" delay="0">
                                              <p:tn val="190"/>
                                            </p:cond>
                                          </p:stCondLst>
                                        </p:cTn>
                                        <p:tgtEl>
                                          <p:spTgt spid="42"/>
                                        </p:tgtEl>
                                        <p:attrNameLst>
                                          <p:attrName>style.visibility</p:attrName>
                                        </p:attrNameLst>
                                      </p:cBhvr>
                                      <p:to>
                                        <p:strVal val="hidden"/>
                                      </p:to>
                                    </p:set>
                                  </p:subTnLst>
                                </p:cTn>
                              </p:par>
                            </p:childTnLst>
                          </p:cTn>
                        </p:par>
                        <p:par>
                          <p:cTn id="192" fill="hold">
                            <p:stCondLst>
                              <p:cond delay="21000"/>
                            </p:stCondLst>
                            <p:childTnLst>
                              <p:par>
                                <p:cTn id="193" presetID="0" presetClass="path" presetSubtype="0" accel="50000" decel="50000" fill="hold" grpId="2" nodeType="afterEffect">
                                  <p:stCondLst>
                                    <p:cond delay="0"/>
                                  </p:stCondLst>
                                  <p:childTnLst>
                                    <p:animMotion origin="layout" path="M 0.00104 0.00093 L 0.14427 -0.00394 " pathEditMode="relative" rAng="0" ptsTypes="AA">
                                      <p:cBhvr>
                                        <p:cTn id="194" dur="2000" fill="hold"/>
                                        <p:tgtEl>
                                          <p:spTgt spid="43"/>
                                        </p:tgtEl>
                                        <p:attrNameLst>
                                          <p:attrName>ppt_x</p:attrName>
                                          <p:attrName>ppt_y</p:attrName>
                                        </p:attrNameLst>
                                      </p:cBhvr>
                                      <p:rCtr x="7161" y="-255"/>
                                    </p:animMotion>
                                  </p:childTnLst>
                                  <p:subTnLst>
                                    <p:set>
                                      <p:cBhvr override="childStyle">
                                        <p:cTn dur="1" fill="hold" display="0" masterRel="sameClick" afterEffect="1">
                                          <p:stCondLst>
                                            <p:cond evt="end" delay="0">
                                              <p:tn val="193"/>
                                            </p:cond>
                                          </p:stCondLst>
                                        </p:cTn>
                                        <p:tgtEl>
                                          <p:spTgt spid="43"/>
                                        </p:tgtEl>
                                        <p:attrNameLst>
                                          <p:attrName>style.visibility</p:attrName>
                                        </p:attrNameLst>
                                      </p:cBhvr>
                                      <p:to>
                                        <p:strVal val="hidden"/>
                                      </p:to>
                                    </p:set>
                                  </p:subTnLst>
                                </p:cTn>
                              </p:par>
                              <p:par>
                                <p:cTn id="195" presetID="0" presetClass="path" presetSubtype="0" accel="50000" decel="50000" fill="hold" nodeType="withEffect">
                                  <p:stCondLst>
                                    <p:cond delay="0"/>
                                  </p:stCondLst>
                                  <p:childTnLst>
                                    <p:animMotion origin="layout" path="M 0.14466 0.00347 L 0.2323 0.00347 " pathEditMode="relative" rAng="0" ptsTypes="AA">
                                      <p:cBhvr>
                                        <p:cTn id="196" dur="2000" fill="hold"/>
                                        <p:tgtEl>
                                          <p:spTgt spid="57"/>
                                        </p:tgtEl>
                                        <p:attrNameLst>
                                          <p:attrName>ppt_x</p:attrName>
                                          <p:attrName>ppt_y</p:attrName>
                                        </p:attrNameLst>
                                      </p:cBhvr>
                                      <p:rCtr x="4375" y="0"/>
                                    </p:animMotion>
                                  </p:childTnLst>
                                </p:cTn>
                              </p:par>
                            </p:childTnLst>
                          </p:cTn>
                        </p:par>
                        <p:par>
                          <p:cTn id="197" fill="hold">
                            <p:stCondLst>
                              <p:cond delay="23000"/>
                            </p:stCondLst>
                            <p:childTnLst>
                              <p:par>
                                <p:cTn id="198" presetID="35" presetClass="emph" presetSubtype="0" repeatCount="indefinite" fill="hold" grpId="0" nodeType="afterEffect">
                                  <p:stCondLst>
                                    <p:cond delay="0"/>
                                  </p:stCondLst>
                                  <p:endCondLst>
                                    <p:cond evt="onNext" delay="0">
                                      <p:tgtEl>
                                        <p:sldTgt/>
                                      </p:tgtEl>
                                    </p:cond>
                                  </p:endCondLst>
                                  <p:childTnLst>
                                    <p:anim calcmode="discrete" valueType="str">
                                      <p:cBhvr>
                                        <p:cTn id="199" dur="1000" fill="hold"/>
                                        <p:tgtEl>
                                          <p:spTgt spid="28"/>
                                        </p:tgtEl>
                                        <p:attrNameLst>
                                          <p:attrName>style.visibility</p:attrName>
                                        </p:attrNameLst>
                                      </p:cBhvr>
                                      <p:tavLst>
                                        <p:tav tm="0">
                                          <p:val>
                                            <p:strVal val="hidden"/>
                                          </p:val>
                                        </p:tav>
                                        <p:tav tm="50000">
                                          <p:val>
                                            <p:strVal val="visible"/>
                                          </p:val>
                                        </p:tav>
                                      </p:tavLst>
                                    </p:anim>
                                  </p:childTnLst>
                                </p:cTn>
                              </p:par>
                              <p:par>
                                <p:cTn id="200" presetID="35" presetClass="emph" presetSubtype="0" repeatCount="indefinite" fill="hold" grpId="0" nodeType="withEffect">
                                  <p:stCondLst>
                                    <p:cond delay="0"/>
                                  </p:stCondLst>
                                  <p:endCondLst>
                                    <p:cond evt="onNext" delay="0">
                                      <p:tgtEl>
                                        <p:sldTgt/>
                                      </p:tgtEl>
                                    </p:cond>
                                  </p:endCondLst>
                                  <p:childTnLst>
                                    <p:anim calcmode="discrete" valueType="str">
                                      <p:cBhvr>
                                        <p:cTn id="201" dur="1000" fill="hold"/>
                                        <p:tgtEl>
                                          <p:spTgt spid="27"/>
                                        </p:tgtEl>
                                        <p:attrNameLst>
                                          <p:attrName>style.visibility</p:attrName>
                                        </p:attrNameLst>
                                      </p:cBhvr>
                                      <p:tavLst>
                                        <p:tav tm="0">
                                          <p:val>
                                            <p:strVal val="hidden"/>
                                          </p:val>
                                        </p:tav>
                                        <p:tav tm="50000">
                                          <p:val>
                                            <p:strVal val="visible"/>
                                          </p:val>
                                        </p:tav>
                                      </p:tavLst>
                                    </p:anim>
                                  </p:childTnLst>
                                </p:cTn>
                              </p:par>
                              <p:par>
                                <p:cTn id="202" presetID="35" presetClass="emph" presetSubtype="0" repeatCount="indefinite" fill="hold" grpId="0" nodeType="withEffect">
                                  <p:stCondLst>
                                    <p:cond delay="0"/>
                                  </p:stCondLst>
                                  <p:endCondLst>
                                    <p:cond evt="onNext" delay="0">
                                      <p:tgtEl>
                                        <p:sldTgt/>
                                      </p:tgtEl>
                                    </p:cond>
                                  </p:endCondLst>
                                  <p:childTnLst>
                                    <p:anim calcmode="discrete" valueType="str">
                                      <p:cBhvr>
                                        <p:cTn id="203" dur="1000" fill="hold"/>
                                        <p:tgtEl>
                                          <p:spTgt spid="26"/>
                                        </p:tgtEl>
                                        <p:attrNameLst>
                                          <p:attrName>style.visibility</p:attrName>
                                        </p:attrNameLst>
                                      </p:cBhvr>
                                      <p:tavLst>
                                        <p:tav tm="0">
                                          <p:val>
                                            <p:strVal val="hidden"/>
                                          </p:val>
                                        </p:tav>
                                        <p:tav tm="50000">
                                          <p:val>
                                            <p:strVal val="visible"/>
                                          </p:val>
                                        </p:tav>
                                      </p:tavLst>
                                    </p:anim>
                                  </p:childTnLst>
                                </p:cTn>
                              </p:par>
                              <p:par>
                                <p:cTn id="204" presetID="35" presetClass="emph" presetSubtype="0" repeatCount="indefinite" fill="hold" grpId="0" nodeType="withEffect">
                                  <p:stCondLst>
                                    <p:cond delay="0"/>
                                  </p:stCondLst>
                                  <p:endCondLst>
                                    <p:cond evt="onNext" delay="0">
                                      <p:tgtEl>
                                        <p:sldTgt/>
                                      </p:tgtEl>
                                    </p:cond>
                                  </p:endCondLst>
                                  <p:childTnLst>
                                    <p:anim calcmode="discrete" valueType="str">
                                      <p:cBhvr>
                                        <p:cTn id="205" dur="1000" fill="hold"/>
                                        <p:tgtEl>
                                          <p:spTgt spid="25"/>
                                        </p:tgtEl>
                                        <p:attrNameLst>
                                          <p:attrName>style.visibility</p:attrName>
                                        </p:attrNameLst>
                                      </p:cBhvr>
                                      <p:tavLst>
                                        <p:tav tm="0">
                                          <p:val>
                                            <p:strVal val="hidden"/>
                                          </p:val>
                                        </p:tav>
                                        <p:tav tm="50000">
                                          <p:val>
                                            <p:strVal val="visible"/>
                                          </p:val>
                                        </p:tav>
                                      </p:tavLst>
                                    </p:anim>
                                  </p:childTnLst>
                                </p:cTn>
                              </p:par>
                              <p:par>
                                <p:cTn id="206" presetID="35" presetClass="emph" presetSubtype="0" repeatCount="indefinite" fill="hold" grpId="0" nodeType="withEffect">
                                  <p:stCondLst>
                                    <p:cond delay="0"/>
                                  </p:stCondLst>
                                  <p:endCondLst>
                                    <p:cond evt="onNext" delay="0">
                                      <p:tgtEl>
                                        <p:sldTgt/>
                                      </p:tgtEl>
                                    </p:cond>
                                  </p:endCondLst>
                                  <p:childTnLst>
                                    <p:anim calcmode="discrete" valueType="str">
                                      <p:cBhvr>
                                        <p:cTn id="207" dur="1000" fill="hold"/>
                                        <p:tgtEl>
                                          <p:spTgt spid="24"/>
                                        </p:tgtEl>
                                        <p:attrNameLst>
                                          <p:attrName>style.visibility</p:attrName>
                                        </p:attrNameLst>
                                      </p:cBhvr>
                                      <p:tavLst>
                                        <p:tav tm="0">
                                          <p:val>
                                            <p:strVal val="hidden"/>
                                          </p:val>
                                        </p:tav>
                                        <p:tav tm="50000">
                                          <p:val>
                                            <p:strVal val="visible"/>
                                          </p:val>
                                        </p:tav>
                                      </p:tavLst>
                                    </p:anim>
                                  </p:childTnLst>
                                </p:cTn>
                              </p:par>
                              <p:par>
                                <p:cTn id="208" presetID="35" presetClass="emph" presetSubtype="0" repeatCount="indefinite" fill="hold" grpId="0" nodeType="withEffect">
                                  <p:stCondLst>
                                    <p:cond delay="0"/>
                                  </p:stCondLst>
                                  <p:endCondLst>
                                    <p:cond evt="onNext" delay="0">
                                      <p:tgtEl>
                                        <p:sldTgt/>
                                      </p:tgtEl>
                                    </p:cond>
                                  </p:endCondLst>
                                  <p:childTnLst>
                                    <p:anim calcmode="discrete" valueType="str">
                                      <p:cBhvr>
                                        <p:cTn id="209"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P spid="8" grpId="1" animBg="1"/>
      <p:bldP spid="8" grpId="2" animBg="1"/>
      <p:bldP spid="13" grpId="0" animBg="1"/>
      <p:bldP spid="13" grpId="1" animBg="1"/>
      <p:bldP spid="13" grpId="2" animBg="1"/>
      <p:bldP spid="15" grpId="0" animBg="1"/>
      <p:bldP spid="15" grpId="1" animBg="1"/>
      <p:bldP spid="15" grpId="2" animBg="1"/>
      <p:bldP spid="16" grpId="0" animBg="1"/>
      <p:bldP spid="16" grpId="1" animBg="1"/>
      <p:bldP spid="16" grpId="2" animBg="1"/>
      <p:bldP spid="17" grpId="0" animBg="1"/>
      <p:bldP spid="17" grpId="1" animBg="1"/>
      <p:bldP spid="17" grpId="2" animBg="1"/>
      <p:bldP spid="17" grpId="4" animBg="1"/>
      <p:bldP spid="17" grpId="5" animBg="1"/>
      <p:bldP spid="17" grpId="6" animBg="1"/>
      <p:bldP spid="18" grpId="0" animBg="1"/>
      <p:bldP spid="18" grpId="1" animBg="1"/>
      <p:bldP spid="18" grpId="3" animBg="1"/>
      <p:bldP spid="19" grpId="0" animBg="1"/>
      <p:bldP spid="19" grpId="1" animBg="1"/>
      <p:bldP spid="19" grpId="3"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2" grpId="0" animBg="1"/>
      <p:bldP spid="42" grpId="1" animBg="1"/>
      <p:bldP spid="42" grpId="2" animBg="1"/>
      <p:bldP spid="42" grpId="3" animBg="1"/>
      <p:bldP spid="43" grpId="0" animBg="1"/>
      <p:bldP spid="43" grpId="1" animBg="1"/>
      <p:bldP spid="43" grpId="2" animBg="1"/>
      <p:bldP spid="43" grpId="3" animBg="1"/>
      <p:bldP spid="44" grpId="0" animBg="1"/>
      <p:bldP spid="44" grpId="1" animBg="1"/>
      <p:bldP spid="44" grpId="2" animBg="1"/>
      <p:bldP spid="45" grpId="0" animBg="1"/>
      <p:bldP spid="45" grpId="1" animBg="1"/>
      <p:bldP spid="45" grpId="2" animBg="1"/>
      <p:bldP spid="46" grpId="0" animBg="1"/>
      <p:bldP spid="46" grpId="1" animBg="1"/>
      <p:bldP spid="46" grpId="2" animBg="1"/>
      <p:bldP spid="50" grpId="0"/>
      <p:bldP spid="51" grpId="0"/>
      <p:bldP spid="52" grpId="0"/>
      <p:bldP spid="53" grpId="0"/>
      <p:bldP spid="54" grpId="0"/>
      <p:bldP spid="55" grpId="0"/>
      <p:bldP spid="56" grpId="0"/>
      <p:bldP spid="56" grpId="1" build="allAtOnce"/>
      <p:bldP spid="56" grpId="2"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4E53EC-A718-454C-A061-0C2C201B829E}"/>
              </a:ext>
            </a:extLst>
          </p:cNvPr>
          <p:cNvSpPr>
            <a:spLocks noGrp="1"/>
          </p:cNvSpPr>
          <p:nvPr>
            <p:ph idx="1"/>
          </p:nvPr>
        </p:nvSpPr>
        <p:spPr/>
        <p:txBody>
          <a:bodyPr>
            <a:normAutofit/>
          </a:bodyPr>
          <a:lstStyle/>
          <a:p>
            <a:r>
              <a:rPr lang="en-US" dirty="0">
                <a:solidFill>
                  <a:schemeClr val="accent1"/>
                </a:solidFill>
              </a:rPr>
              <a:t>Dynamic radio (band) Switching:</a:t>
            </a:r>
          </a:p>
          <a:p>
            <a:pPr lvl="1"/>
            <a:r>
              <a:rPr lang="en-US" dirty="0"/>
              <a:t>Switching between 5G high-band to low-band, or 5G to 4G </a:t>
            </a:r>
          </a:p>
          <a:p>
            <a:pPr lvl="1"/>
            <a:r>
              <a:rPr lang="en-US" dirty="0"/>
              <a:t>E.g., based on the 4G throughput and the predicted 5G throughput from ML, we </a:t>
            </a:r>
            <a:r>
              <a:rPr lang="en-US" i="1" dirty="0">
                <a:solidFill>
                  <a:srgbClr val="00759A"/>
                </a:solidFill>
              </a:rPr>
              <a:t>proactively</a:t>
            </a:r>
            <a:r>
              <a:rPr lang="en-US" dirty="0"/>
              <a:t> decide to switch the network connection for “5G mode” to “4G mode” or vice versa</a:t>
            </a:r>
          </a:p>
          <a:p>
            <a:pPr lvl="1"/>
            <a:r>
              <a:rPr lang="en-US" dirty="0"/>
              <a:t>Maintaining 4G basic connectivity to handle 5G dead zones</a:t>
            </a:r>
          </a:p>
        </p:txBody>
      </p:sp>
      <p:sp>
        <p:nvSpPr>
          <p:cNvPr id="3" name="Title 2">
            <a:extLst>
              <a:ext uri="{FF2B5EF4-FFF2-40B4-BE49-F238E27FC236}">
                <a16:creationId xmlns:a16="http://schemas.microsoft.com/office/drawing/2014/main" id="{E86E8384-BF0D-CD4F-8B1D-D3DDB08458D9}"/>
              </a:ext>
            </a:extLst>
          </p:cNvPr>
          <p:cNvSpPr>
            <a:spLocks noGrp="1"/>
          </p:cNvSpPr>
          <p:nvPr>
            <p:ph type="title"/>
          </p:nvPr>
        </p:nvSpPr>
        <p:spPr/>
        <p:txBody>
          <a:bodyPr/>
          <a:lstStyle/>
          <a:p>
            <a:r>
              <a:rPr lang="en-US" dirty="0"/>
              <a:t>B) Adaptive Streaming Mechanisms</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F07BD9CE-F87A-FB4A-93F5-3BEA2FD01676}"/>
                  </a:ext>
                </a:extLst>
              </p14:cNvPr>
              <p14:cNvContentPartPr/>
              <p14:nvPr/>
            </p14:nvContentPartPr>
            <p14:xfrm>
              <a:off x="2494483" y="3530893"/>
              <a:ext cx="3165120" cy="1671120"/>
            </p14:xfrm>
          </p:contentPart>
        </mc:Choice>
        <mc:Fallback xmlns="">
          <p:pic>
            <p:nvPicPr>
              <p:cNvPr id="4" name="Ink 3">
                <a:extLst>
                  <a:ext uri="{FF2B5EF4-FFF2-40B4-BE49-F238E27FC236}">
                    <a16:creationId xmlns:a16="http://schemas.microsoft.com/office/drawing/2014/main" id="{F07BD9CE-F87A-FB4A-93F5-3BEA2FD01676}"/>
                  </a:ext>
                </a:extLst>
              </p:cNvPr>
              <p:cNvPicPr/>
              <p:nvPr/>
            </p:nvPicPr>
            <p:blipFill>
              <a:blip r:embed="rId7"/>
              <a:stretch>
                <a:fillRect/>
              </a:stretch>
            </p:blipFill>
            <p:spPr>
              <a:xfrm>
                <a:off x="2485483" y="3522253"/>
                <a:ext cx="3182760" cy="1688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82A440E1-071F-8146-A4EE-C8A58B644A6C}"/>
                  </a:ext>
                </a:extLst>
              </p14:cNvPr>
              <p14:cNvContentPartPr/>
              <p14:nvPr/>
            </p14:nvContentPartPr>
            <p14:xfrm>
              <a:off x="5674363" y="3482293"/>
              <a:ext cx="2231280" cy="1737000"/>
            </p14:xfrm>
          </p:contentPart>
        </mc:Choice>
        <mc:Fallback xmlns="">
          <p:pic>
            <p:nvPicPr>
              <p:cNvPr id="5" name="Ink 4">
                <a:extLst>
                  <a:ext uri="{FF2B5EF4-FFF2-40B4-BE49-F238E27FC236}">
                    <a16:creationId xmlns:a16="http://schemas.microsoft.com/office/drawing/2014/main" id="{82A440E1-071F-8146-A4EE-C8A58B644A6C}"/>
                  </a:ext>
                </a:extLst>
              </p:cNvPr>
              <p:cNvPicPr/>
              <p:nvPr/>
            </p:nvPicPr>
            <p:blipFill>
              <a:blip r:embed="rId9"/>
              <a:stretch>
                <a:fillRect/>
              </a:stretch>
            </p:blipFill>
            <p:spPr>
              <a:xfrm>
                <a:off x="5665363" y="3473293"/>
                <a:ext cx="2248920" cy="1754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2E52BD53-7C53-534B-B712-B79361339C7D}"/>
                  </a:ext>
                </a:extLst>
              </p14:cNvPr>
              <p14:cNvContentPartPr/>
              <p14:nvPr/>
            </p14:nvContentPartPr>
            <p14:xfrm>
              <a:off x="2404483" y="4815013"/>
              <a:ext cx="5456160" cy="141480"/>
            </p14:xfrm>
          </p:contentPart>
        </mc:Choice>
        <mc:Fallback xmlns="">
          <p:pic>
            <p:nvPicPr>
              <p:cNvPr id="6" name="Ink 5">
                <a:extLst>
                  <a:ext uri="{FF2B5EF4-FFF2-40B4-BE49-F238E27FC236}">
                    <a16:creationId xmlns:a16="http://schemas.microsoft.com/office/drawing/2014/main" id="{2E52BD53-7C53-534B-B712-B79361339C7D}"/>
                  </a:ext>
                </a:extLst>
              </p:cNvPr>
              <p:cNvPicPr/>
              <p:nvPr/>
            </p:nvPicPr>
            <p:blipFill>
              <a:blip r:embed="rId11"/>
              <a:stretch>
                <a:fillRect/>
              </a:stretch>
            </p:blipFill>
            <p:spPr>
              <a:xfrm>
                <a:off x="2395483" y="4806373"/>
                <a:ext cx="547380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6D33D7D0-19BE-B34D-A547-0D4583F48AC6}"/>
                  </a:ext>
                </a:extLst>
              </p14:cNvPr>
              <p14:cNvContentPartPr/>
              <p14:nvPr/>
            </p14:nvContentPartPr>
            <p14:xfrm>
              <a:off x="2521843" y="3566173"/>
              <a:ext cx="778680" cy="248760"/>
            </p14:xfrm>
          </p:contentPart>
        </mc:Choice>
        <mc:Fallback xmlns="">
          <p:pic>
            <p:nvPicPr>
              <p:cNvPr id="7" name="Ink 6">
                <a:extLst>
                  <a:ext uri="{FF2B5EF4-FFF2-40B4-BE49-F238E27FC236}">
                    <a16:creationId xmlns:a16="http://schemas.microsoft.com/office/drawing/2014/main" id="{6D33D7D0-19BE-B34D-A547-0D4583F48AC6}"/>
                  </a:ext>
                </a:extLst>
              </p:cNvPr>
              <p:cNvPicPr/>
              <p:nvPr/>
            </p:nvPicPr>
            <p:blipFill>
              <a:blip r:embed="rId13"/>
              <a:stretch>
                <a:fillRect/>
              </a:stretch>
            </p:blipFill>
            <p:spPr>
              <a:xfrm>
                <a:off x="2512843" y="3557533"/>
                <a:ext cx="79632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A7D5C2EF-C076-2C4D-ADEA-059F1587E6F0}"/>
                  </a:ext>
                </a:extLst>
              </p14:cNvPr>
              <p14:cNvContentPartPr/>
              <p14:nvPr/>
            </p14:nvContentPartPr>
            <p14:xfrm>
              <a:off x="3476203" y="4867573"/>
              <a:ext cx="542520" cy="94680"/>
            </p14:xfrm>
          </p:contentPart>
        </mc:Choice>
        <mc:Fallback xmlns="">
          <p:pic>
            <p:nvPicPr>
              <p:cNvPr id="8" name="Ink 7">
                <a:extLst>
                  <a:ext uri="{FF2B5EF4-FFF2-40B4-BE49-F238E27FC236}">
                    <a16:creationId xmlns:a16="http://schemas.microsoft.com/office/drawing/2014/main" id="{A7D5C2EF-C076-2C4D-ADEA-059F1587E6F0}"/>
                  </a:ext>
                </a:extLst>
              </p:cNvPr>
              <p:cNvPicPr/>
              <p:nvPr/>
            </p:nvPicPr>
            <p:blipFill>
              <a:blip r:embed="rId15"/>
              <a:stretch>
                <a:fillRect/>
              </a:stretch>
            </p:blipFill>
            <p:spPr>
              <a:xfrm>
                <a:off x="3467563" y="4858933"/>
                <a:ext cx="56016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 name="Ink 8">
                <a:extLst>
                  <a:ext uri="{FF2B5EF4-FFF2-40B4-BE49-F238E27FC236}">
                    <a16:creationId xmlns:a16="http://schemas.microsoft.com/office/drawing/2014/main" id="{126D5310-C85C-3B4B-A3BB-E27088FD396B}"/>
                  </a:ext>
                </a:extLst>
              </p14:cNvPr>
              <p14:cNvContentPartPr/>
              <p14:nvPr/>
            </p14:nvContentPartPr>
            <p14:xfrm>
              <a:off x="4136083" y="4233613"/>
              <a:ext cx="666720" cy="120240"/>
            </p14:xfrm>
          </p:contentPart>
        </mc:Choice>
        <mc:Fallback xmlns="">
          <p:pic>
            <p:nvPicPr>
              <p:cNvPr id="9" name="Ink 8">
                <a:extLst>
                  <a:ext uri="{FF2B5EF4-FFF2-40B4-BE49-F238E27FC236}">
                    <a16:creationId xmlns:a16="http://schemas.microsoft.com/office/drawing/2014/main" id="{126D5310-C85C-3B4B-A3BB-E27088FD396B}"/>
                  </a:ext>
                </a:extLst>
              </p:cNvPr>
              <p:cNvPicPr/>
              <p:nvPr/>
            </p:nvPicPr>
            <p:blipFill>
              <a:blip r:embed="rId17"/>
              <a:stretch>
                <a:fillRect/>
              </a:stretch>
            </p:blipFill>
            <p:spPr>
              <a:xfrm>
                <a:off x="4127443" y="4224613"/>
                <a:ext cx="68436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a:extLst>
                  <a:ext uri="{FF2B5EF4-FFF2-40B4-BE49-F238E27FC236}">
                    <a16:creationId xmlns:a16="http://schemas.microsoft.com/office/drawing/2014/main" id="{E9000A61-0C0F-A84A-998C-88A30C18696E}"/>
                  </a:ext>
                </a:extLst>
              </p14:cNvPr>
              <p14:cNvContentPartPr/>
              <p14:nvPr/>
            </p14:nvContentPartPr>
            <p14:xfrm>
              <a:off x="4862923" y="4826893"/>
              <a:ext cx="767880" cy="123840"/>
            </p14:xfrm>
          </p:contentPart>
        </mc:Choice>
        <mc:Fallback xmlns="">
          <p:pic>
            <p:nvPicPr>
              <p:cNvPr id="11" name="Ink 10">
                <a:extLst>
                  <a:ext uri="{FF2B5EF4-FFF2-40B4-BE49-F238E27FC236}">
                    <a16:creationId xmlns:a16="http://schemas.microsoft.com/office/drawing/2014/main" id="{E9000A61-0C0F-A84A-998C-88A30C18696E}"/>
                  </a:ext>
                </a:extLst>
              </p:cNvPr>
              <p:cNvPicPr/>
              <p:nvPr/>
            </p:nvPicPr>
            <p:blipFill>
              <a:blip r:embed="rId19"/>
              <a:stretch>
                <a:fillRect/>
              </a:stretch>
            </p:blipFill>
            <p:spPr>
              <a:xfrm>
                <a:off x="4853923" y="4818253"/>
                <a:ext cx="78552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 name="Ink 11">
                <a:extLst>
                  <a:ext uri="{FF2B5EF4-FFF2-40B4-BE49-F238E27FC236}">
                    <a16:creationId xmlns:a16="http://schemas.microsoft.com/office/drawing/2014/main" id="{66A13FAB-EC87-B746-85F7-E4E7E403D47D}"/>
                  </a:ext>
                </a:extLst>
              </p14:cNvPr>
              <p14:cNvContentPartPr/>
              <p14:nvPr/>
            </p14:nvContentPartPr>
            <p14:xfrm>
              <a:off x="5753923" y="3497053"/>
              <a:ext cx="1208160" cy="162720"/>
            </p14:xfrm>
          </p:contentPart>
        </mc:Choice>
        <mc:Fallback xmlns="">
          <p:pic>
            <p:nvPicPr>
              <p:cNvPr id="12" name="Ink 11">
                <a:extLst>
                  <a:ext uri="{FF2B5EF4-FFF2-40B4-BE49-F238E27FC236}">
                    <a16:creationId xmlns:a16="http://schemas.microsoft.com/office/drawing/2014/main" id="{66A13FAB-EC87-B746-85F7-E4E7E403D47D}"/>
                  </a:ext>
                </a:extLst>
              </p:cNvPr>
              <p:cNvPicPr/>
              <p:nvPr/>
            </p:nvPicPr>
            <p:blipFill>
              <a:blip r:embed="rId21"/>
              <a:stretch>
                <a:fillRect/>
              </a:stretch>
            </p:blipFill>
            <p:spPr>
              <a:xfrm>
                <a:off x="5745283" y="3488413"/>
                <a:ext cx="122580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 name="Ink 12">
                <a:extLst>
                  <a:ext uri="{FF2B5EF4-FFF2-40B4-BE49-F238E27FC236}">
                    <a16:creationId xmlns:a16="http://schemas.microsoft.com/office/drawing/2014/main" id="{BEC339A7-488B-2043-BF2A-8AE3C19CD93F}"/>
                  </a:ext>
                </a:extLst>
              </p14:cNvPr>
              <p14:cNvContentPartPr/>
              <p14:nvPr/>
            </p14:nvContentPartPr>
            <p14:xfrm>
              <a:off x="6993043" y="4874053"/>
              <a:ext cx="871560" cy="59400"/>
            </p14:xfrm>
          </p:contentPart>
        </mc:Choice>
        <mc:Fallback xmlns="">
          <p:pic>
            <p:nvPicPr>
              <p:cNvPr id="13" name="Ink 12">
                <a:extLst>
                  <a:ext uri="{FF2B5EF4-FFF2-40B4-BE49-F238E27FC236}">
                    <a16:creationId xmlns:a16="http://schemas.microsoft.com/office/drawing/2014/main" id="{BEC339A7-488B-2043-BF2A-8AE3C19CD93F}"/>
                  </a:ext>
                </a:extLst>
              </p:cNvPr>
              <p:cNvPicPr/>
              <p:nvPr/>
            </p:nvPicPr>
            <p:blipFill>
              <a:blip r:embed="rId23"/>
              <a:stretch>
                <a:fillRect/>
              </a:stretch>
            </p:blipFill>
            <p:spPr>
              <a:xfrm>
                <a:off x="6984043" y="4865413"/>
                <a:ext cx="889200" cy="77040"/>
              </a:xfrm>
              <a:prstGeom prst="rect">
                <a:avLst/>
              </a:prstGeom>
            </p:spPr>
          </p:pic>
        </mc:Fallback>
      </mc:AlternateContent>
      <p:sp>
        <p:nvSpPr>
          <p:cNvPr id="14" name="TextBox 13">
            <a:extLst>
              <a:ext uri="{FF2B5EF4-FFF2-40B4-BE49-F238E27FC236}">
                <a16:creationId xmlns:a16="http://schemas.microsoft.com/office/drawing/2014/main" id="{9421AFB6-D6C4-B743-BA60-6D00D708C8C0}"/>
              </a:ext>
            </a:extLst>
          </p:cNvPr>
          <p:cNvSpPr txBox="1"/>
          <p:nvPr/>
        </p:nvSpPr>
        <p:spPr>
          <a:xfrm>
            <a:off x="8025811" y="5072167"/>
            <a:ext cx="1358064" cy="323165"/>
          </a:xfrm>
          <a:prstGeom prst="rect">
            <a:avLst/>
          </a:prstGeom>
          <a:noFill/>
        </p:spPr>
        <p:txBody>
          <a:bodyPr wrap="none" rtlCol="0">
            <a:spAutoFit/>
          </a:bodyPr>
          <a:lstStyle/>
          <a:p>
            <a:r>
              <a:rPr lang="en-US" sz="1500" b="1" dirty="0">
                <a:solidFill>
                  <a:srgbClr val="1F77B4"/>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5G Throughput</a:t>
            </a:r>
          </a:p>
        </p:txBody>
      </p:sp>
      <p:sp>
        <p:nvSpPr>
          <p:cNvPr id="15" name="TextBox 14">
            <a:extLst>
              <a:ext uri="{FF2B5EF4-FFF2-40B4-BE49-F238E27FC236}">
                <a16:creationId xmlns:a16="http://schemas.microsoft.com/office/drawing/2014/main" id="{BF45E9FB-7A90-904F-BC6D-42C8B9258874}"/>
              </a:ext>
            </a:extLst>
          </p:cNvPr>
          <p:cNvSpPr txBox="1"/>
          <p:nvPr/>
        </p:nvSpPr>
        <p:spPr>
          <a:xfrm>
            <a:off x="8025811" y="4724170"/>
            <a:ext cx="1358064" cy="323165"/>
          </a:xfrm>
          <a:prstGeom prst="rect">
            <a:avLst/>
          </a:prstGeom>
          <a:noFill/>
        </p:spPr>
        <p:txBody>
          <a:bodyPr wrap="none" rtlCol="0">
            <a:spAutoFit/>
          </a:bodyPr>
          <a:lstStyle/>
          <a:p>
            <a:r>
              <a:rPr lang="en-US" sz="1500" b="1" dirty="0">
                <a:solidFill>
                  <a:srgbClr val="FF7F0D"/>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4G Throughput</a:t>
            </a:r>
          </a:p>
        </p:txBody>
      </p:sp>
      <p:sp>
        <p:nvSpPr>
          <p:cNvPr id="16" name="TextBox 15">
            <a:extLst>
              <a:ext uri="{FF2B5EF4-FFF2-40B4-BE49-F238E27FC236}">
                <a16:creationId xmlns:a16="http://schemas.microsoft.com/office/drawing/2014/main" id="{0E367DC4-C8A1-1C4C-A70B-8FE1162C2F17}"/>
              </a:ext>
            </a:extLst>
          </p:cNvPr>
          <p:cNvSpPr txBox="1"/>
          <p:nvPr/>
        </p:nvSpPr>
        <p:spPr>
          <a:xfrm>
            <a:off x="666848" y="3614528"/>
            <a:ext cx="1854995" cy="323165"/>
          </a:xfrm>
          <a:prstGeom prst="rect">
            <a:avLst/>
          </a:prstGeom>
          <a:noFill/>
        </p:spPr>
        <p:txBody>
          <a:bodyPr wrap="none" rtlCol="0">
            <a:spAutoFit/>
          </a:bodyPr>
          <a:lstStyle/>
          <a:p>
            <a:r>
              <a:rPr lang="en-US" sz="1500" b="1" dirty="0">
                <a:solidFill>
                  <a:srgbClr val="67CD0A"/>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Selected Active Radio</a:t>
            </a:r>
          </a:p>
        </p:txBody>
      </p:sp>
      <p:pic>
        <p:nvPicPr>
          <p:cNvPr id="17" name="Picture 2" descr="Best Walking Man GIFs | Gfycat">
            <a:extLst>
              <a:ext uri="{FF2B5EF4-FFF2-40B4-BE49-F238E27FC236}">
                <a16:creationId xmlns:a16="http://schemas.microsoft.com/office/drawing/2014/main" id="{8FB5E045-C04D-8341-A4B8-B6CCA1208C30}"/>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25583" r="35838"/>
          <a:stretch/>
        </p:blipFill>
        <p:spPr bwMode="auto">
          <a:xfrm>
            <a:off x="1830436" y="4717032"/>
            <a:ext cx="412698" cy="6161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11833537"/>
      </p:ext>
    </p:extLst>
  </p:cSld>
  <p:clrMapOvr>
    <a:masterClrMapping/>
  </p:clrMapOvr>
  <mc:AlternateContent xmlns:mc="http://schemas.openxmlformats.org/markup-compatibility/2006" xmlns:p14="http://schemas.microsoft.com/office/powerpoint/2010/main">
    <mc:Choice Requires="p14">
      <p:transition spd="slow" p14:dur="2000" advTm="38502"/>
    </mc:Choice>
    <mc:Fallback xmlns="">
      <p:transition spd="slow" advTm="385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par>
                          <p:cTn id="14" fill="hold">
                            <p:stCondLst>
                              <p:cond delay="500"/>
                            </p:stCondLst>
                            <p:childTnLst>
                              <p:par>
                                <p:cTn id="15" presetID="1" presetClass="entr" presetSubtype="0" fill="hold" nodeType="afterEffect">
                                  <p:stCondLst>
                                    <p:cond delay="5000"/>
                                  </p:stCondLst>
                                  <p:childTnLst>
                                    <p:set>
                                      <p:cBhvr>
                                        <p:cTn id="16" dur="1" fill="hold">
                                          <p:stCondLst>
                                            <p:cond delay="0"/>
                                          </p:stCondLst>
                                        </p:cTn>
                                        <p:tgtEl>
                                          <p:spTgt spid="6"/>
                                        </p:tgtEl>
                                        <p:attrNameLst>
                                          <p:attrName>style.visibility</p:attrName>
                                        </p:attrNameLst>
                                      </p:cBhvr>
                                      <p:to>
                                        <p:strVal val="visible"/>
                                      </p:to>
                                    </p:set>
                                  </p:childTnLst>
                                </p:cTn>
                              </p:par>
                            </p:childTnLst>
                          </p:cTn>
                        </p:par>
                        <p:par>
                          <p:cTn id="17" fill="hold">
                            <p:stCondLst>
                              <p:cond delay="5500"/>
                            </p:stCondLst>
                            <p:childTnLst>
                              <p:par>
                                <p:cTn id="18" presetID="1"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par>
                                <p:cTn id="34" presetID="53" presetClass="entr" presetSubtype="16"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ppt_w</p:attrName>
                                        </p:attrNameLst>
                                      </p:cBhvr>
                                      <p:tavLst>
                                        <p:tav tm="0">
                                          <p:val>
                                            <p:fltVal val="0"/>
                                          </p:val>
                                        </p:tav>
                                        <p:tav tm="100000">
                                          <p:val>
                                            <p:strVal val="#ppt_w"/>
                                          </p:val>
                                        </p:tav>
                                      </p:tavLst>
                                    </p:anim>
                                    <p:anim calcmode="lin" valueType="num">
                                      <p:cBhvr>
                                        <p:cTn id="37" dur="1000" fill="hold"/>
                                        <p:tgtEl>
                                          <p:spTgt spid="16"/>
                                        </p:tgtEl>
                                        <p:attrNameLst>
                                          <p:attrName>ppt_h</p:attrName>
                                        </p:attrNameLst>
                                      </p:cBhvr>
                                      <p:tavLst>
                                        <p:tav tm="0">
                                          <p:val>
                                            <p:fltVal val="0"/>
                                          </p:val>
                                        </p:tav>
                                        <p:tav tm="100000">
                                          <p:val>
                                            <p:strVal val="#ppt_h"/>
                                          </p:val>
                                        </p:tav>
                                      </p:tavLst>
                                    </p:anim>
                                    <p:animEffect transition="in" filter="fade">
                                      <p:cBhvr>
                                        <p:cTn id="3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797C89-BD2A-374D-96D9-3DAB45677C7C}"/>
              </a:ext>
            </a:extLst>
          </p:cNvPr>
          <p:cNvSpPr>
            <a:spLocks noGrp="1"/>
          </p:cNvSpPr>
          <p:nvPr>
            <p:ph idx="1"/>
          </p:nvPr>
        </p:nvSpPr>
        <p:spPr>
          <a:xfrm>
            <a:off x="251790" y="1253330"/>
            <a:ext cx="12027876" cy="4869173"/>
          </a:xfrm>
        </p:spPr>
        <p:txBody>
          <a:bodyPr>
            <a:normAutofit/>
          </a:bodyPr>
          <a:lstStyle/>
          <a:p>
            <a:r>
              <a:rPr lang="en-US" sz="2200" dirty="0"/>
              <a:t>Using a representative 5G throughput trace captured while the user is walking at 1.4 m/s</a:t>
            </a:r>
            <a:br>
              <a:rPr lang="en-US" sz="2200" dirty="0"/>
            </a:br>
            <a:endParaRPr lang="en-US" sz="2200" dirty="0"/>
          </a:p>
          <a:p>
            <a:r>
              <a:rPr lang="en-US" sz="2200" dirty="0"/>
              <a:t>500-seconds volumetric video requested at 350K points per frame</a:t>
            </a:r>
            <a:br>
              <a:rPr lang="en-US" sz="2200" dirty="0"/>
            </a:br>
            <a:endParaRPr lang="en-US" sz="2200" dirty="0"/>
          </a:p>
          <a:p>
            <a:r>
              <a:rPr lang="en-US" sz="2200" dirty="0"/>
              <a:t>Emulate watching the video using 3 modes:</a:t>
            </a:r>
          </a:p>
          <a:p>
            <a:pPr marL="914400" lvl="1" indent="-457200">
              <a:buFont typeface="+mj-lt"/>
              <a:buAutoNum type="alphaLcParenR"/>
            </a:pPr>
            <a:r>
              <a:rPr lang="en-US" sz="2200" dirty="0">
                <a:solidFill>
                  <a:schemeClr val="accent1"/>
                </a:solidFill>
              </a:rPr>
              <a:t>5G only</a:t>
            </a:r>
            <a:r>
              <a:rPr lang="en-US" sz="2200" dirty="0"/>
              <a:t>: using only the 5G throughput trace </a:t>
            </a:r>
          </a:p>
          <a:p>
            <a:pPr marL="914400" lvl="1" indent="-457200">
              <a:buFont typeface="+mj-lt"/>
              <a:buAutoNum type="alphaLcParenR"/>
            </a:pPr>
            <a:r>
              <a:rPr lang="en-US" sz="2200" dirty="0">
                <a:solidFill>
                  <a:schemeClr val="accent1"/>
                </a:solidFill>
              </a:rPr>
              <a:t>Dynamic 5G/4G Switching</a:t>
            </a:r>
            <a:r>
              <a:rPr lang="en-US" sz="2200" dirty="0"/>
              <a:t>: proactively switch between 4G and 5G based on their throughput</a:t>
            </a:r>
          </a:p>
          <a:p>
            <a:pPr marL="914400" lvl="1" indent="-457200">
              <a:buFont typeface="+mj-lt"/>
              <a:buAutoNum type="alphaLcParenR"/>
            </a:pPr>
            <a:r>
              <a:rPr lang="en-US" sz="2200" dirty="0">
                <a:solidFill>
                  <a:schemeClr val="accent1"/>
                </a:solidFill>
              </a:rPr>
              <a:t>Content Bursting + Dynamic Switching</a:t>
            </a:r>
            <a:r>
              <a:rPr lang="en-US" sz="2200" dirty="0"/>
              <a:t>: in addition to dynamic switching, the player proactively bursts future content when ultra-high bandwidth is available</a:t>
            </a:r>
            <a:endParaRPr lang="en-US" sz="2200" dirty="0">
              <a:solidFill>
                <a:schemeClr val="accent1"/>
              </a:solidFill>
            </a:endParaRPr>
          </a:p>
        </p:txBody>
      </p:sp>
      <p:sp>
        <p:nvSpPr>
          <p:cNvPr id="3" name="Title 2">
            <a:extLst>
              <a:ext uri="{FF2B5EF4-FFF2-40B4-BE49-F238E27FC236}">
                <a16:creationId xmlns:a16="http://schemas.microsoft.com/office/drawing/2014/main" id="{16E62143-F2E1-C541-A4B6-AB954603B509}"/>
              </a:ext>
            </a:extLst>
          </p:cNvPr>
          <p:cNvSpPr>
            <a:spLocks noGrp="1"/>
          </p:cNvSpPr>
          <p:nvPr>
            <p:ph type="title"/>
          </p:nvPr>
        </p:nvSpPr>
        <p:spPr/>
        <p:txBody>
          <a:bodyPr/>
          <a:lstStyle/>
          <a:p>
            <a:r>
              <a:rPr lang="en-US" dirty="0"/>
              <a:t>Evaluation</a:t>
            </a:r>
          </a:p>
        </p:txBody>
      </p:sp>
    </p:spTree>
    <p:extLst>
      <p:ext uri="{BB962C8B-B14F-4D97-AF65-F5344CB8AC3E}">
        <p14:creationId xmlns:p14="http://schemas.microsoft.com/office/powerpoint/2010/main" val="1476955871"/>
      </p:ext>
    </p:extLst>
  </p:cSld>
  <p:clrMapOvr>
    <a:masterClrMapping/>
  </p:clrMapOvr>
  <mc:AlternateContent xmlns:mc="http://schemas.openxmlformats.org/markup-compatibility/2006" xmlns:p14="http://schemas.microsoft.com/office/powerpoint/2010/main">
    <mc:Choice Requires="p14">
      <p:transition spd="slow" p14:dur="2000" advTm="34476"/>
    </mc:Choice>
    <mc:Fallback xmlns="">
      <p:transition spd="slow" advTm="3447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DAFE9B-A58A-494E-B668-CF9479CD4C1D}"/>
              </a:ext>
            </a:extLst>
          </p:cNvPr>
          <p:cNvPicPr>
            <a:picLocks noChangeAspect="1"/>
          </p:cNvPicPr>
          <p:nvPr/>
        </p:nvPicPr>
        <p:blipFill>
          <a:blip r:embed="rId4"/>
          <a:srcRect/>
          <a:stretch/>
        </p:blipFill>
        <p:spPr>
          <a:xfrm>
            <a:off x="3940935" y="940772"/>
            <a:ext cx="4361688" cy="3273632"/>
          </a:xfrm>
          <a:prstGeom prst="rect">
            <a:avLst/>
          </a:prstGeom>
        </p:spPr>
      </p:pic>
      <p:pic>
        <p:nvPicPr>
          <p:cNvPr id="5" name="Content Placeholder 4">
            <a:extLst>
              <a:ext uri="{FF2B5EF4-FFF2-40B4-BE49-F238E27FC236}">
                <a16:creationId xmlns:a16="http://schemas.microsoft.com/office/drawing/2014/main" id="{7C26F7D5-BA73-464B-8A32-E638ED0FFE79}"/>
              </a:ext>
            </a:extLst>
          </p:cNvPr>
          <p:cNvPicPr>
            <a:picLocks noGrp="1" noChangeAspect="1"/>
          </p:cNvPicPr>
          <p:nvPr>
            <p:ph idx="1"/>
          </p:nvPr>
        </p:nvPicPr>
        <p:blipFill>
          <a:blip r:embed="rId5"/>
          <a:srcRect/>
          <a:stretch/>
        </p:blipFill>
        <p:spPr>
          <a:xfrm>
            <a:off x="-208479" y="938332"/>
            <a:ext cx="4364410" cy="3275675"/>
          </a:xfrm>
        </p:spPr>
      </p:pic>
      <p:pic>
        <p:nvPicPr>
          <p:cNvPr id="7" name="Picture 6">
            <a:extLst>
              <a:ext uri="{FF2B5EF4-FFF2-40B4-BE49-F238E27FC236}">
                <a16:creationId xmlns:a16="http://schemas.microsoft.com/office/drawing/2014/main" id="{470794E1-41DC-1842-ACB2-799C39007CAC}"/>
              </a:ext>
            </a:extLst>
          </p:cNvPr>
          <p:cNvPicPr>
            <a:picLocks noChangeAspect="1"/>
          </p:cNvPicPr>
          <p:nvPr/>
        </p:nvPicPr>
        <p:blipFill>
          <a:blip r:embed="rId6"/>
          <a:srcRect/>
          <a:stretch/>
        </p:blipFill>
        <p:spPr>
          <a:xfrm>
            <a:off x="8055518" y="938332"/>
            <a:ext cx="4361582" cy="3273552"/>
          </a:xfrm>
          <a:prstGeom prst="rect">
            <a:avLst/>
          </a:prstGeom>
        </p:spPr>
      </p:pic>
      <p:sp>
        <p:nvSpPr>
          <p:cNvPr id="3" name="Title 2">
            <a:extLst>
              <a:ext uri="{FF2B5EF4-FFF2-40B4-BE49-F238E27FC236}">
                <a16:creationId xmlns:a16="http://schemas.microsoft.com/office/drawing/2014/main" id="{EB9FC2A8-85FE-AC4E-8AD4-28F6A27DA804}"/>
              </a:ext>
            </a:extLst>
          </p:cNvPr>
          <p:cNvSpPr>
            <a:spLocks noGrp="1"/>
          </p:cNvSpPr>
          <p:nvPr>
            <p:ph type="title"/>
          </p:nvPr>
        </p:nvSpPr>
        <p:spPr/>
        <p:txBody>
          <a:bodyPr/>
          <a:lstStyle/>
          <a:p>
            <a:r>
              <a:rPr lang="en-US" dirty="0"/>
              <a:t>Buffer Occupancy and Stall Time</a:t>
            </a:r>
          </a:p>
        </p:txBody>
      </p:sp>
      <p:sp>
        <p:nvSpPr>
          <p:cNvPr id="10" name="TextBox 9">
            <a:extLst>
              <a:ext uri="{FF2B5EF4-FFF2-40B4-BE49-F238E27FC236}">
                <a16:creationId xmlns:a16="http://schemas.microsoft.com/office/drawing/2014/main" id="{E71AF02E-3A91-C849-B3A8-A6B34E146A4A}"/>
              </a:ext>
            </a:extLst>
          </p:cNvPr>
          <p:cNvSpPr txBox="1"/>
          <p:nvPr/>
        </p:nvSpPr>
        <p:spPr>
          <a:xfrm>
            <a:off x="1253066" y="4066233"/>
            <a:ext cx="1165704" cy="369332"/>
          </a:xfrm>
          <a:prstGeom prst="rect">
            <a:avLst/>
          </a:prstGeom>
          <a:noFill/>
        </p:spPr>
        <p:txBody>
          <a:bodyPr wrap="none" rtlCol="0">
            <a:spAutoFit/>
          </a:bodyPr>
          <a:lstStyle/>
          <a:p>
            <a:r>
              <a:rPr lang="en-US" dirty="0"/>
              <a:t>a) 5G Only</a:t>
            </a:r>
          </a:p>
        </p:txBody>
      </p:sp>
      <p:sp>
        <p:nvSpPr>
          <p:cNvPr id="11" name="TextBox 10">
            <a:extLst>
              <a:ext uri="{FF2B5EF4-FFF2-40B4-BE49-F238E27FC236}">
                <a16:creationId xmlns:a16="http://schemas.microsoft.com/office/drawing/2014/main" id="{108666AE-3181-CA48-930D-9046172BA4D7}"/>
              </a:ext>
            </a:extLst>
          </p:cNvPr>
          <p:cNvSpPr txBox="1"/>
          <p:nvPr/>
        </p:nvSpPr>
        <p:spPr>
          <a:xfrm>
            <a:off x="5144794" y="4066233"/>
            <a:ext cx="2864951" cy="369332"/>
          </a:xfrm>
          <a:prstGeom prst="rect">
            <a:avLst/>
          </a:prstGeom>
          <a:noFill/>
        </p:spPr>
        <p:txBody>
          <a:bodyPr wrap="none" rtlCol="0">
            <a:spAutoFit/>
          </a:bodyPr>
          <a:lstStyle/>
          <a:p>
            <a:r>
              <a:rPr lang="en-US" dirty="0"/>
              <a:t>b) Dynamic 4G/5G Switching</a:t>
            </a:r>
          </a:p>
        </p:txBody>
      </p:sp>
      <p:sp>
        <p:nvSpPr>
          <p:cNvPr id="12" name="TextBox 11">
            <a:extLst>
              <a:ext uri="{FF2B5EF4-FFF2-40B4-BE49-F238E27FC236}">
                <a16:creationId xmlns:a16="http://schemas.microsoft.com/office/drawing/2014/main" id="{4DE9528B-5723-8344-A785-AD0D45CE9661}"/>
              </a:ext>
            </a:extLst>
          </p:cNvPr>
          <p:cNvSpPr txBox="1"/>
          <p:nvPr/>
        </p:nvSpPr>
        <p:spPr>
          <a:xfrm>
            <a:off x="8620832" y="4066233"/>
            <a:ext cx="3571168" cy="646331"/>
          </a:xfrm>
          <a:prstGeom prst="rect">
            <a:avLst/>
          </a:prstGeom>
          <a:noFill/>
        </p:spPr>
        <p:txBody>
          <a:bodyPr wrap="square" rtlCol="0">
            <a:spAutoFit/>
          </a:bodyPr>
          <a:lstStyle/>
          <a:p>
            <a:pPr algn="ctr"/>
            <a:r>
              <a:rPr lang="en-US" dirty="0"/>
              <a:t>c) Content Bursting + </a:t>
            </a:r>
          </a:p>
          <a:p>
            <a:pPr algn="ctr"/>
            <a:r>
              <a:rPr lang="en-US" dirty="0"/>
              <a:t>Dynamic Switching</a:t>
            </a:r>
          </a:p>
        </p:txBody>
      </p:sp>
      <p:sp>
        <p:nvSpPr>
          <p:cNvPr id="13" name="TextBox 12">
            <a:extLst>
              <a:ext uri="{FF2B5EF4-FFF2-40B4-BE49-F238E27FC236}">
                <a16:creationId xmlns:a16="http://schemas.microsoft.com/office/drawing/2014/main" id="{6232CE19-ACFA-EE46-BEE5-26E8287B83D6}"/>
              </a:ext>
            </a:extLst>
          </p:cNvPr>
          <p:cNvSpPr txBox="1"/>
          <p:nvPr/>
        </p:nvSpPr>
        <p:spPr>
          <a:xfrm>
            <a:off x="754430" y="5189047"/>
            <a:ext cx="9858789" cy="1431161"/>
          </a:xfrm>
          <a:prstGeom prst="rect">
            <a:avLst/>
          </a:prstGeom>
          <a:noFill/>
        </p:spPr>
        <p:txBody>
          <a:bodyPr wrap="non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Using 5G Only is </a:t>
            </a:r>
            <a:r>
              <a:rPr lang="en-US" i="1" dirty="0">
                <a:solidFill>
                  <a:srgbClr val="C00000"/>
                </a:solidFill>
                <a:latin typeface="CMU Sans Serif" panose="02000603000000000000" pitchFamily="2" charset="0"/>
                <a:ea typeface="CMU Sans Serif" panose="02000603000000000000" pitchFamily="2" charset="0"/>
                <a:cs typeface="CMU Sans Serif" panose="02000603000000000000" pitchFamily="2" charset="0"/>
              </a:rPr>
              <a:t>not enough</a:t>
            </a:r>
            <a:r>
              <a:rPr lang="en-US" dirty="0">
                <a:latin typeface="CMU Sans Serif" panose="02000603000000000000" pitchFamily="2" charset="0"/>
                <a:ea typeface="CMU Sans Serif" panose="02000603000000000000" pitchFamily="2" charset="0"/>
                <a:cs typeface="CMU Sans Serif" panose="02000603000000000000" pitchFamily="2" charset="0"/>
              </a:rPr>
              <a:t>, due to having a maximum throughput of 200 Mbps in 5G dead zones.</a:t>
            </a:r>
            <a:br>
              <a:rPr lang="en-US" dirty="0">
                <a:latin typeface="CMU Sans Serif" panose="02000603000000000000" pitchFamily="2" charset="0"/>
                <a:ea typeface="CMU Sans Serif" panose="02000603000000000000" pitchFamily="2" charset="0"/>
                <a:cs typeface="CMU Sans Serif" panose="02000603000000000000" pitchFamily="2" charset="0"/>
              </a:rPr>
            </a:br>
            <a:endParaRPr lang="en-US" dirty="0">
              <a:latin typeface="CMU Sans Serif" panose="02000603000000000000" pitchFamily="2" charset="0"/>
              <a:ea typeface="CMU Sans Serif" panose="02000603000000000000" pitchFamily="2" charset="0"/>
              <a:cs typeface="CMU Sans Serif" panose="02000603000000000000" pitchFamily="2" charset="0"/>
            </a:endParaRPr>
          </a:p>
          <a:p>
            <a:r>
              <a:rPr lang="en-US" dirty="0">
                <a:latin typeface="CMU Sans Serif" panose="02000603000000000000" pitchFamily="2" charset="0"/>
                <a:ea typeface="CMU Sans Serif" panose="02000603000000000000" pitchFamily="2" charset="0"/>
                <a:cs typeface="CMU Sans Serif" panose="02000603000000000000" pitchFamily="2" charset="0"/>
              </a:rPr>
              <a:t>Dynamic 4G/5G Switching shields some dead zones </a:t>
            </a:r>
            <a:r>
              <a:rPr lang="en-US" i="1" dirty="0">
                <a:solidFill>
                  <a:srgbClr val="C00000"/>
                </a:solidFill>
                <a:latin typeface="CMU Sans Serif" panose="02000603000000000000" pitchFamily="2" charset="0"/>
                <a:ea typeface="CMU Sans Serif" panose="02000603000000000000" pitchFamily="2" charset="0"/>
                <a:cs typeface="CMU Sans Serif" panose="02000603000000000000" pitchFamily="2" charset="0"/>
              </a:rPr>
              <a:t>but not all </a:t>
            </a:r>
            <a:r>
              <a:rPr lang="en-US" sz="1500" dirty="0">
                <a:latin typeface="CMU Sans Serif" panose="02000603000000000000" pitchFamily="2" charset="0"/>
                <a:ea typeface="CMU Sans Serif" panose="02000603000000000000" pitchFamily="2" charset="0"/>
                <a:cs typeface="CMU Sans Serif" panose="02000603000000000000" pitchFamily="2" charset="0"/>
              </a:rPr>
              <a:t>(due to 4G maintaining basic connectivity)</a:t>
            </a:r>
          </a:p>
          <a:p>
            <a:endParaRPr lang="en-US" sz="1500" dirty="0">
              <a:latin typeface="CMU Sans Serif" panose="02000603000000000000" pitchFamily="2" charset="0"/>
              <a:ea typeface="CMU Sans Serif" panose="02000603000000000000" pitchFamily="2" charset="0"/>
              <a:cs typeface="CMU Sans Serif" panose="02000603000000000000" pitchFamily="2" charset="0"/>
            </a:endParaRPr>
          </a:p>
          <a:p>
            <a:r>
              <a:rPr lang="en-US" dirty="0">
                <a:latin typeface="CMU Sans Serif" panose="02000603000000000000" pitchFamily="2" charset="0"/>
                <a:ea typeface="CMU Sans Serif" panose="02000603000000000000" pitchFamily="2" charset="0"/>
                <a:cs typeface="CMU Sans Serif" panose="02000603000000000000" pitchFamily="2" charset="0"/>
              </a:rPr>
              <a:t>Content Bursting + Dynamic Switching significantly reduces stall time, but </a:t>
            </a:r>
            <a:r>
              <a:rPr lang="en-US" i="1" dirty="0">
                <a:solidFill>
                  <a:srgbClr val="C00000"/>
                </a:solidFill>
                <a:latin typeface="CMU Sans Serif" panose="02000603000000000000" pitchFamily="2" charset="0"/>
                <a:ea typeface="CMU Sans Serif" panose="02000603000000000000" pitchFamily="2" charset="0"/>
                <a:cs typeface="CMU Sans Serif" panose="02000603000000000000" pitchFamily="2" charset="0"/>
              </a:rPr>
              <a:t>does not eliminate it</a:t>
            </a:r>
            <a:endParaRPr lang="en-US" sz="1600" i="1" dirty="0">
              <a:solidFill>
                <a:srgbClr val="C00000"/>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4" name="Rectangle: Rounded Corners 3">
            <a:extLst>
              <a:ext uri="{FF2B5EF4-FFF2-40B4-BE49-F238E27FC236}">
                <a16:creationId xmlns:a16="http://schemas.microsoft.com/office/drawing/2014/main" id="{BA0A891A-1CD9-324D-B1DE-BBE4B1A21276}"/>
              </a:ext>
            </a:extLst>
          </p:cNvPr>
          <p:cNvSpPr/>
          <p:nvPr/>
        </p:nvSpPr>
        <p:spPr>
          <a:xfrm>
            <a:off x="512603" y="4612050"/>
            <a:ext cx="1882639" cy="353464"/>
          </a:xfrm>
          <a:prstGeom prst="roundRect">
            <a:avLst>
              <a:gd name="adj" fmla="val 50000"/>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solidFill>
                  <a:schemeClr val="tx1"/>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Key Observations</a:t>
            </a:r>
          </a:p>
        </p:txBody>
      </p:sp>
    </p:spTree>
    <p:custDataLst>
      <p:tags r:id="rId1"/>
    </p:custDataLst>
    <p:extLst>
      <p:ext uri="{BB962C8B-B14F-4D97-AF65-F5344CB8AC3E}">
        <p14:creationId xmlns:p14="http://schemas.microsoft.com/office/powerpoint/2010/main" val="2068895801"/>
      </p:ext>
    </p:extLst>
  </p:cSld>
  <p:clrMapOvr>
    <a:masterClrMapping/>
  </p:clrMapOvr>
  <mc:AlternateContent xmlns:mc="http://schemas.openxmlformats.org/markup-compatibility/2006" xmlns:p14="http://schemas.microsoft.com/office/powerpoint/2010/main">
    <mc:Choice Requires="p14">
      <p:transition spd="slow" p14:dur="2000" advTm="39902"/>
    </mc:Choice>
    <mc:Fallback xmlns="">
      <p:transition spd="slow" advTm="399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A409470-954B-684C-83A2-D8E3F926EF1B}"/>
              </a:ext>
            </a:extLst>
          </p:cNvPr>
          <p:cNvPicPr>
            <a:picLocks noGrp="1" noChangeAspect="1"/>
          </p:cNvPicPr>
          <p:nvPr>
            <p:ph idx="1"/>
          </p:nvPr>
        </p:nvPicPr>
        <p:blipFill>
          <a:blip r:embed="rId4"/>
          <a:srcRect/>
          <a:stretch/>
        </p:blipFill>
        <p:spPr>
          <a:xfrm>
            <a:off x="2431119" y="1521116"/>
            <a:ext cx="5995034" cy="1613864"/>
          </a:xfrm>
          <a:prstGeom prst="rect">
            <a:avLst/>
          </a:prstGeom>
        </p:spPr>
      </p:pic>
      <p:sp>
        <p:nvSpPr>
          <p:cNvPr id="3" name="Title 2">
            <a:extLst>
              <a:ext uri="{FF2B5EF4-FFF2-40B4-BE49-F238E27FC236}">
                <a16:creationId xmlns:a16="http://schemas.microsoft.com/office/drawing/2014/main" id="{7BC9CA54-669A-314C-BFF9-EF9D3BCAC95A}"/>
              </a:ext>
            </a:extLst>
          </p:cNvPr>
          <p:cNvSpPr>
            <a:spLocks noGrp="1"/>
          </p:cNvSpPr>
          <p:nvPr>
            <p:ph type="title"/>
          </p:nvPr>
        </p:nvSpPr>
        <p:spPr/>
        <p:txBody>
          <a:bodyPr/>
          <a:lstStyle/>
          <a:p>
            <a:r>
              <a:rPr lang="en-US" dirty="0"/>
              <a:t>Selecting Appropriate Video Bitrate to Eliminate Stall Time</a:t>
            </a:r>
          </a:p>
        </p:txBody>
      </p:sp>
      <p:sp>
        <p:nvSpPr>
          <p:cNvPr id="5" name="Rectangle 4">
            <a:extLst>
              <a:ext uri="{FF2B5EF4-FFF2-40B4-BE49-F238E27FC236}">
                <a16:creationId xmlns:a16="http://schemas.microsoft.com/office/drawing/2014/main" id="{D116832A-B274-F54F-9F81-DAE4C9F380A3}"/>
              </a:ext>
            </a:extLst>
          </p:cNvPr>
          <p:cNvSpPr/>
          <p:nvPr/>
        </p:nvSpPr>
        <p:spPr>
          <a:xfrm>
            <a:off x="5261763" y="2691923"/>
            <a:ext cx="600651" cy="25637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6350">
                <a:solidFill>
                  <a:sysClr val="windowText" lastClr="000000"/>
                </a:solidFill>
              </a:ln>
            </a:endParaRPr>
          </a:p>
        </p:txBody>
      </p:sp>
      <p:sp>
        <p:nvSpPr>
          <p:cNvPr id="6" name="TextBox 5">
            <a:extLst>
              <a:ext uri="{FF2B5EF4-FFF2-40B4-BE49-F238E27FC236}">
                <a16:creationId xmlns:a16="http://schemas.microsoft.com/office/drawing/2014/main" id="{28CABE46-9C68-824C-9167-0D288BEDE8BF}"/>
              </a:ext>
            </a:extLst>
          </p:cNvPr>
          <p:cNvSpPr txBox="1"/>
          <p:nvPr/>
        </p:nvSpPr>
        <p:spPr>
          <a:xfrm>
            <a:off x="720247" y="4225119"/>
            <a:ext cx="5682966" cy="646331"/>
          </a:xfrm>
          <a:prstGeom prst="rect">
            <a:avLst/>
          </a:prstGeom>
          <a:noFill/>
        </p:spPr>
        <p:txBody>
          <a:bodyPr wrap="non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Selecting the appropriate bitrate </a:t>
            </a:r>
            <a:r>
              <a:rPr lang="en-US" i="1" dirty="0">
                <a:solidFill>
                  <a:srgbClr val="00759A"/>
                </a:solidFill>
                <a:latin typeface="CMU Sans Serif" panose="02000603000000000000" pitchFamily="2" charset="0"/>
                <a:ea typeface="CMU Sans Serif" panose="02000603000000000000" pitchFamily="2" charset="0"/>
                <a:cs typeface="CMU Sans Serif" panose="02000603000000000000" pitchFamily="2" charset="0"/>
              </a:rPr>
              <a:t>eliminates the stall time</a:t>
            </a:r>
          </a:p>
          <a:p>
            <a:endParaRPr lang="en-US"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7" name="Rectangle: Rounded Corners 3">
            <a:extLst>
              <a:ext uri="{FF2B5EF4-FFF2-40B4-BE49-F238E27FC236}">
                <a16:creationId xmlns:a16="http://schemas.microsoft.com/office/drawing/2014/main" id="{6BB13733-E246-FE48-88BF-E7FBB20B52CF}"/>
              </a:ext>
            </a:extLst>
          </p:cNvPr>
          <p:cNvSpPr/>
          <p:nvPr/>
        </p:nvSpPr>
        <p:spPr>
          <a:xfrm>
            <a:off x="478420" y="3648122"/>
            <a:ext cx="1882639" cy="353464"/>
          </a:xfrm>
          <a:prstGeom prst="roundRect">
            <a:avLst>
              <a:gd name="adj" fmla="val 50000"/>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solidFill>
                  <a:schemeClr val="tx1"/>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Key Observations</a:t>
            </a:r>
          </a:p>
        </p:txBody>
      </p:sp>
    </p:spTree>
    <p:custDataLst>
      <p:tags r:id="rId1"/>
    </p:custDataLst>
    <p:extLst>
      <p:ext uri="{BB962C8B-B14F-4D97-AF65-F5344CB8AC3E}">
        <p14:creationId xmlns:p14="http://schemas.microsoft.com/office/powerpoint/2010/main" val="696148311"/>
      </p:ext>
    </p:extLst>
  </p:cSld>
  <p:clrMapOvr>
    <a:masterClrMapping/>
  </p:clrMapOvr>
  <mc:AlternateContent xmlns:mc="http://schemas.openxmlformats.org/markup-compatibility/2006" xmlns:p14="http://schemas.microsoft.com/office/powerpoint/2010/main">
    <mc:Choice Requires="p14">
      <p:transition spd="slow" p14:dur="2000" advTm="41791"/>
    </mc:Choice>
    <mc:Fallback xmlns="">
      <p:transition spd="slow" advTm="417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uiExpand="1" build="p"/>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728FFB-3F4E-A043-80FA-722F2FD1DEFD}"/>
              </a:ext>
            </a:extLst>
          </p:cNvPr>
          <p:cNvSpPr>
            <a:spLocks noGrp="1"/>
          </p:cNvSpPr>
          <p:nvPr>
            <p:ph idx="1"/>
          </p:nvPr>
        </p:nvSpPr>
        <p:spPr>
          <a:xfrm>
            <a:off x="251790" y="1600200"/>
            <a:ext cx="11545957" cy="4522303"/>
          </a:xfrm>
        </p:spPr>
        <p:txBody>
          <a:bodyPr>
            <a:normAutofit/>
          </a:bodyPr>
          <a:lstStyle/>
          <a:p>
            <a:endParaRPr lang="en-US" dirty="0"/>
          </a:p>
          <a:p>
            <a:r>
              <a:rPr lang="en-US" dirty="0"/>
              <a:t>Scalable Video Coding (SVC)	</a:t>
            </a:r>
            <a:br>
              <a:rPr lang="en-US" dirty="0"/>
            </a:br>
            <a:endParaRPr lang="en-US" dirty="0"/>
          </a:p>
          <a:p>
            <a:r>
              <a:rPr lang="en-US" dirty="0"/>
              <a:t>Streaming Variable Quality</a:t>
            </a:r>
            <a:br>
              <a:rPr lang="en-US" dirty="0"/>
            </a:br>
            <a:r>
              <a:rPr lang="en-US" dirty="0"/>
              <a:t>		</a:t>
            </a:r>
          </a:p>
          <a:p>
            <a:r>
              <a:rPr lang="en-US" dirty="0"/>
              <a:t>Multiband Video Streaming</a:t>
            </a:r>
            <a:br>
              <a:rPr lang="en-US" dirty="0"/>
            </a:br>
            <a:endParaRPr lang="en-US" dirty="0"/>
          </a:p>
          <a:p>
            <a:endParaRPr lang="en-US" dirty="0"/>
          </a:p>
        </p:txBody>
      </p:sp>
      <p:sp>
        <p:nvSpPr>
          <p:cNvPr id="3" name="Title 2">
            <a:extLst>
              <a:ext uri="{FF2B5EF4-FFF2-40B4-BE49-F238E27FC236}">
                <a16:creationId xmlns:a16="http://schemas.microsoft.com/office/drawing/2014/main" id="{81B8998D-8891-3449-8056-45A7A1C2AF07}"/>
              </a:ext>
            </a:extLst>
          </p:cNvPr>
          <p:cNvSpPr>
            <a:spLocks noGrp="1"/>
          </p:cNvSpPr>
          <p:nvPr>
            <p:ph type="title"/>
          </p:nvPr>
        </p:nvSpPr>
        <p:spPr/>
        <p:txBody>
          <a:bodyPr/>
          <a:lstStyle/>
          <a:p>
            <a:r>
              <a:rPr lang="en-US" dirty="0"/>
              <a:t>Future Research Opportunities</a:t>
            </a:r>
          </a:p>
        </p:txBody>
      </p:sp>
      <p:pic>
        <p:nvPicPr>
          <p:cNvPr id="5" name="Picture 4">
            <a:extLst>
              <a:ext uri="{FF2B5EF4-FFF2-40B4-BE49-F238E27FC236}">
                <a16:creationId xmlns:a16="http://schemas.microsoft.com/office/drawing/2014/main" id="{26580527-F1BE-C64F-BDAC-B0521103B494}"/>
              </a:ext>
            </a:extLst>
          </p:cNvPr>
          <p:cNvPicPr>
            <a:picLocks noChangeAspect="1"/>
          </p:cNvPicPr>
          <p:nvPr/>
        </p:nvPicPr>
        <p:blipFill>
          <a:blip r:embed="rId4"/>
          <a:stretch>
            <a:fillRect/>
          </a:stretch>
        </p:blipFill>
        <p:spPr>
          <a:xfrm>
            <a:off x="6024768" y="1631713"/>
            <a:ext cx="3246950" cy="1797287"/>
          </a:xfrm>
          <a:prstGeom prst="rect">
            <a:avLst/>
          </a:prstGeom>
        </p:spPr>
      </p:pic>
      <p:pic>
        <p:nvPicPr>
          <p:cNvPr id="6" name="Picture 5" descr="Text&#10;&#10;Description automatically generated">
            <a:extLst>
              <a:ext uri="{FF2B5EF4-FFF2-40B4-BE49-F238E27FC236}">
                <a16:creationId xmlns:a16="http://schemas.microsoft.com/office/drawing/2014/main" id="{A2DC49EC-740E-694B-BD01-7560C6D10924}"/>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4433" t="17259" r="3172" b="20354"/>
          <a:stretch/>
        </p:blipFill>
        <p:spPr>
          <a:xfrm>
            <a:off x="7230333" y="3963856"/>
            <a:ext cx="4961667" cy="2587888"/>
          </a:xfrm>
          <a:prstGeom prst="rect">
            <a:avLst/>
          </a:prstGeom>
        </p:spPr>
      </p:pic>
    </p:spTree>
    <p:custDataLst>
      <p:tags r:id="rId1"/>
    </p:custDataLst>
    <p:extLst>
      <p:ext uri="{BB962C8B-B14F-4D97-AF65-F5344CB8AC3E}">
        <p14:creationId xmlns:p14="http://schemas.microsoft.com/office/powerpoint/2010/main" val="2853037877"/>
      </p:ext>
    </p:extLst>
  </p:cSld>
  <p:clrMapOvr>
    <a:masterClrMapping/>
  </p:clrMapOvr>
  <mc:AlternateContent xmlns:mc="http://schemas.openxmlformats.org/markup-compatibility/2006" xmlns:p14="http://schemas.microsoft.com/office/powerpoint/2010/main">
    <mc:Choice Requires="p14">
      <p:transition spd="slow" p14:dur="2000" advTm="124574"/>
    </mc:Choice>
    <mc:Fallback xmlns="">
      <p:transition spd="slow" advTm="124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553BDD-0E8F-8D4D-AA5E-94943BA1534B}"/>
              </a:ext>
            </a:extLst>
          </p:cNvPr>
          <p:cNvSpPr>
            <a:spLocks noGrp="1"/>
          </p:cNvSpPr>
          <p:nvPr>
            <p:ph type="title"/>
          </p:nvPr>
        </p:nvSpPr>
        <p:spPr/>
        <p:txBody>
          <a:bodyPr/>
          <a:lstStyle/>
          <a:p>
            <a:r>
              <a:rPr lang="en-US" dirty="0"/>
              <a:t>5G and mmWave 5G</a:t>
            </a:r>
          </a:p>
        </p:txBody>
      </p:sp>
      <p:pic>
        <p:nvPicPr>
          <p:cNvPr id="4" name="Picture 3">
            <a:extLst>
              <a:ext uri="{FF2B5EF4-FFF2-40B4-BE49-F238E27FC236}">
                <a16:creationId xmlns:a16="http://schemas.microsoft.com/office/drawing/2014/main" id="{9500B8E7-06CF-034F-889F-F648C1C62043}"/>
              </a:ext>
            </a:extLst>
          </p:cNvPr>
          <p:cNvPicPr>
            <a:picLocks noChangeAspect="1"/>
          </p:cNvPicPr>
          <p:nvPr/>
        </p:nvPicPr>
        <p:blipFill rotWithShape="1">
          <a:blip r:embed="rId4"/>
          <a:srcRect l="7472" r="11916"/>
          <a:stretch/>
        </p:blipFill>
        <p:spPr>
          <a:xfrm>
            <a:off x="2464816" y="1677105"/>
            <a:ext cx="9140558" cy="575476"/>
          </a:xfrm>
          <a:prstGeom prst="rect">
            <a:avLst/>
          </a:prstGeom>
        </p:spPr>
      </p:pic>
      <p:sp>
        <p:nvSpPr>
          <p:cNvPr id="5" name="TextBox 4">
            <a:extLst>
              <a:ext uri="{FF2B5EF4-FFF2-40B4-BE49-F238E27FC236}">
                <a16:creationId xmlns:a16="http://schemas.microsoft.com/office/drawing/2014/main" id="{6DE8CF77-10E3-9B4C-BBA7-9D96D61CAB36}"/>
              </a:ext>
            </a:extLst>
          </p:cNvPr>
          <p:cNvSpPr txBox="1"/>
          <p:nvPr/>
        </p:nvSpPr>
        <p:spPr>
          <a:xfrm>
            <a:off x="2770300" y="1359109"/>
            <a:ext cx="1007007" cy="369332"/>
          </a:xfrm>
          <a:prstGeom prst="rect">
            <a:avLst/>
          </a:prstGeom>
          <a:noFill/>
        </p:spPr>
        <p:txBody>
          <a:bodyPr wrap="square" rtlCol="0">
            <a:spAutoFit/>
          </a:bodyPr>
          <a:lstStyle/>
          <a:p>
            <a:r>
              <a:rPr lang="en-US" b="1" dirty="0">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low-band</a:t>
            </a:r>
          </a:p>
        </p:txBody>
      </p:sp>
      <p:sp>
        <p:nvSpPr>
          <p:cNvPr id="6" name="TextBox 5">
            <a:extLst>
              <a:ext uri="{FF2B5EF4-FFF2-40B4-BE49-F238E27FC236}">
                <a16:creationId xmlns:a16="http://schemas.microsoft.com/office/drawing/2014/main" id="{C4FCBC9C-0AD1-BE42-9BEC-D066327BE467}"/>
              </a:ext>
            </a:extLst>
          </p:cNvPr>
          <p:cNvSpPr txBox="1"/>
          <p:nvPr/>
        </p:nvSpPr>
        <p:spPr>
          <a:xfrm>
            <a:off x="5108363" y="2176676"/>
            <a:ext cx="1035861" cy="369332"/>
          </a:xfrm>
          <a:prstGeom prst="rect">
            <a:avLst/>
          </a:prstGeom>
          <a:noFill/>
        </p:spPr>
        <p:txBody>
          <a:bodyPr wrap="square" rtlCol="0">
            <a:spAutoFit/>
          </a:bodyPr>
          <a:lstStyle/>
          <a:p>
            <a:r>
              <a:rPr lang="en-US" b="1" dirty="0">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mid-band</a:t>
            </a:r>
          </a:p>
        </p:txBody>
      </p:sp>
      <p:sp>
        <p:nvSpPr>
          <p:cNvPr id="7" name="TextBox 6">
            <a:extLst>
              <a:ext uri="{FF2B5EF4-FFF2-40B4-BE49-F238E27FC236}">
                <a16:creationId xmlns:a16="http://schemas.microsoft.com/office/drawing/2014/main" id="{10947009-F2C8-8941-A919-E08F2E3857EE}"/>
              </a:ext>
            </a:extLst>
          </p:cNvPr>
          <p:cNvSpPr txBox="1"/>
          <p:nvPr/>
        </p:nvSpPr>
        <p:spPr>
          <a:xfrm>
            <a:off x="7915612" y="1341624"/>
            <a:ext cx="2190023" cy="369332"/>
          </a:xfrm>
          <a:prstGeom prst="rect">
            <a:avLst/>
          </a:prstGeom>
          <a:noFill/>
        </p:spPr>
        <p:txBody>
          <a:bodyPr wrap="square" rtlCol="0">
            <a:spAutoFit/>
          </a:bodyPr>
          <a:lstStyle/>
          <a:p>
            <a:r>
              <a:rPr lang="en-US" b="1" dirty="0">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high-band (mmWave)</a:t>
            </a:r>
          </a:p>
        </p:txBody>
      </p:sp>
      <p:pic>
        <p:nvPicPr>
          <p:cNvPr id="8" name="Picture 16">
            <a:extLst>
              <a:ext uri="{FF2B5EF4-FFF2-40B4-BE49-F238E27FC236}">
                <a16:creationId xmlns:a16="http://schemas.microsoft.com/office/drawing/2014/main" id="{3351B34D-5AE8-0948-BAF6-2B3F8B5663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276" y="1188623"/>
            <a:ext cx="1334763" cy="133476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88EC7466-B5E8-FC4F-9586-876378431314}"/>
              </a:ext>
            </a:extLst>
          </p:cNvPr>
          <p:cNvGrpSpPr/>
          <p:nvPr/>
        </p:nvGrpSpPr>
        <p:grpSpPr>
          <a:xfrm>
            <a:off x="5108363" y="3828619"/>
            <a:ext cx="1668077" cy="2261775"/>
            <a:chOff x="5108363" y="3828619"/>
            <a:chExt cx="1668077" cy="2261775"/>
          </a:xfrm>
        </p:grpSpPr>
        <p:pic>
          <p:nvPicPr>
            <p:cNvPr id="24" name="Picture 23" descr="Icon&#10;&#10;Description automatically generated">
              <a:extLst>
                <a:ext uri="{FF2B5EF4-FFF2-40B4-BE49-F238E27FC236}">
                  <a16:creationId xmlns:a16="http://schemas.microsoft.com/office/drawing/2014/main" id="{AA558EF8-538D-BB41-AC12-88551DE8EF1A}"/>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108363" y="4890820"/>
              <a:ext cx="1668077" cy="1199574"/>
            </a:xfrm>
            <a:prstGeom prst="rect">
              <a:avLst/>
            </a:prstGeom>
          </p:spPr>
        </p:pic>
        <p:pic>
          <p:nvPicPr>
            <p:cNvPr id="16386" name="Picture 2" descr="Spin Digital at NAB 2017 - Las Vegas - Spin Digital">
              <a:extLst>
                <a:ext uri="{FF2B5EF4-FFF2-40B4-BE49-F238E27FC236}">
                  <a16:creationId xmlns:a16="http://schemas.microsoft.com/office/drawing/2014/main" id="{223DD503-C953-4349-B266-5CFA0CF118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6303" y="3828619"/>
              <a:ext cx="1234209" cy="9750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1A81CF6D-5A50-4D40-A6BB-4E219042D74F}"/>
              </a:ext>
            </a:extLst>
          </p:cNvPr>
          <p:cNvGrpSpPr/>
          <p:nvPr/>
        </p:nvGrpSpPr>
        <p:grpSpPr>
          <a:xfrm>
            <a:off x="733185" y="3831369"/>
            <a:ext cx="3739239" cy="2486934"/>
            <a:chOff x="733185" y="3831369"/>
            <a:chExt cx="3739239" cy="2486934"/>
          </a:xfrm>
        </p:grpSpPr>
        <p:pic>
          <p:nvPicPr>
            <p:cNvPr id="16390" name="Picture 6" descr="Google maps may get an augmented reality fox to guide you soon! : foxes">
              <a:extLst>
                <a:ext uri="{FF2B5EF4-FFF2-40B4-BE49-F238E27FC236}">
                  <a16:creationId xmlns:a16="http://schemas.microsoft.com/office/drawing/2014/main" id="{0D1D3A88-2C04-6547-9E0E-52802C06A9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185" y="3831369"/>
              <a:ext cx="3739239" cy="211890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2C78559-03E9-BF4F-BCC0-8B230D8C57D5}"/>
                </a:ext>
              </a:extLst>
            </p:cNvPr>
            <p:cNvSpPr txBox="1"/>
            <p:nvPr/>
          </p:nvSpPr>
          <p:spPr>
            <a:xfrm>
              <a:off x="1671377" y="5948971"/>
              <a:ext cx="1605439" cy="369332"/>
            </a:xfrm>
            <a:prstGeom prst="rect">
              <a:avLst/>
            </a:prstGeom>
            <a:noFill/>
          </p:spPr>
          <p:txBody>
            <a:bodyPr wrap="none" rtlCol="0">
              <a:spAutoFit/>
            </a:bodyPr>
            <a:lstStyle/>
            <a:p>
              <a:r>
                <a:rPr lang="en-US" dirty="0"/>
                <a:t>AR/VR Services</a:t>
              </a:r>
            </a:p>
          </p:txBody>
        </p:sp>
      </p:grpSp>
      <p:grpSp>
        <p:nvGrpSpPr>
          <p:cNvPr id="33" name="Group 32">
            <a:extLst>
              <a:ext uri="{FF2B5EF4-FFF2-40B4-BE49-F238E27FC236}">
                <a16:creationId xmlns:a16="http://schemas.microsoft.com/office/drawing/2014/main" id="{3C2695D2-39B4-3E42-AA7B-EE257DE9D150}"/>
              </a:ext>
            </a:extLst>
          </p:cNvPr>
          <p:cNvGrpSpPr/>
          <p:nvPr/>
        </p:nvGrpSpPr>
        <p:grpSpPr>
          <a:xfrm>
            <a:off x="7297370" y="3768328"/>
            <a:ext cx="4195844" cy="2360405"/>
            <a:chOff x="7297370" y="3768328"/>
            <a:chExt cx="4195844" cy="2360405"/>
          </a:xfrm>
        </p:grpSpPr>
        <p:pic>
          <p:nvPicPr>
            <p:cNvPr id="16392" name="Picture 8" descr="Almost Human: Goodbye Uncanny Valley | by Or Fleisher | Immerse">
              <a:extLst>
                <a:ext uri="{FF2B5EF4-FFF2-40B4-BE49-F238E27FC236}">
                  <a16:creationId xmlns:a16="http://schemas.microsoft.com/office/drawing/2014/main" id="{D4863674-E689-7244-8CF5-FE6A39E070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2379" y="4022238"/>
              <a:ext cx="4080835" cy="173716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8FC88572-17C0-2D44-8EC6-2CB58CFA84C5}"/>
                </a:ext>
              </a:extLst>
            </p:cNvPr>
            <p:cNvSpPr txBox="1"/>
            <p:nvPr/>
          </p:nvSpPr>
          <p:spPr>
            <a:xfrm>
              <a:off x="8049439" y="5759401"/>
              <a:ext cx="2833340" cy="369332"/>
            </a:xfrm>
            <a:prstGeom prst="rect">
              <a:avLst/>
            </a:prstGeom>
            <a:noFill/>
          </p:spPr>
          <p:txBody>
            <a:bodyPr wrap="square" rtlCol="0">
              <a:spAutoFit/>
            </a:bodyPr>
            <a:lstStyle/>
            <a:p>
              <a:r>
                <a:rPr lang="en-US" dirty="0"/>
                <a:t>Volumetric Video Streaming</a:t>
              </a:r>
            </a:p>
          </p:txBody>
        </p:sp>
        <p:sp>
          <p:nvSpPr>
            <p:cNvPr id="27" name="TextBox 26">
              <a:extLst>
                <a:ext uri="{FF2B5EF4-FFF2-40B4-BE49-F238E27FC236}">
                  <a16:creationId xmlns:a16="http://schemas.microsoft.com/office/drawing/2014/main" id="{0F00FB17-4C74-7E4E-9F57-3743DC0A89A1}"/>
                </a:ext>
              </a:extLst>
            </p:cNvPr>
            <p:cNvSpPr txBox="1"/>
            <p:nvPr/>
          </p:nvSpPr>
          <p:spPr>
            <a:xfrm>
              <a:off x="7297370" y="3768328"/>
              <a:ext cx="1621341" cy="276999"/>
            </a:xfrm>
            <a:prstGeom prst="rect">
              <a:avLst/>
            </a:prstGeom>
            <a:noFill/>
          </p:spPr>
          <p:txBody>
            <a:bodyPr wrap="none" rtlCol="0">
              <a:spAutoFit/>
            </a:bodyPr>
            <a:lstStyle/>
            <a:p>
              <a:r>
                <a:rPr lang="en-US" sz="1200" dirty="0"/>
                <a:t>Source: Intel True View</a:t>
              </a:r>
            </a:p>
          </p:txBody>
        </p:sp>
      </p:grpSp>
      <p:grpSp>
        <p:nvGrpSpPr>
          <p:cNvPr id="32" name="Group 31">
            <a:extLst>
              <a:ext uri="{FF2B5EF4-FFF2-40B4-BE49-F238E27FC236}">
                <a16:creationId xmlns:a16="http://schemas.microsoft.com/office/drawing/2014/main" id="{364A4E3D-85AB-1741-9C16-F6FFE4F02542}"/>
              </a:ext>
            </a:extLst>
          </p:cNvPr>
          <p:cNvGrpSpPr/>
          <p:nvPr/>
        </p:nvGrpSpPr>
        <p:grpSpPr>
          <a:xfrm>
            <a:off x="6473628" y="1164300"/>
            <a:ext cx="5376416" cy="1841100"/>
            <a:chOff x="6473628" y="1164300"/>
            <a:chExt cx="5376416" cy="1841100"/>
          </a:xfrm>
        </p:grpSpPr>
        <p:sp>
          <p:nvSpPr>
            <p:cNvPr id="29" name="TextBox 28">
              <a:extLst>
                <a:ext uri="{FF2B5EF4-FFF2-40B4-BE49-F238E27FC236}">
                  <a16:creationId xmlns:a16="http://schemas.microsoft.com/office/drawing/2014/main" id="{DF383167-1B01-DA43-A966-0D4CB2F177B7}"/>
                </a:ext>
              </a:extLst>
            </p:cNvPr>
            <p:cNvSpPr txBox="1"/>
            <p:nvPr/>
          </p:nvSpPr>
          <p:spPr>
            <a:xfrm>
              <a:off x="6858741" y="2636068"/>
              <a:ext cx="4991303" cy="369332"/>
            </a:xfrm>
            <a:prstGeom prst="rect">
              <a:avLst/>
            </a:prstGeom>
            <a:noFill/>
          </p:spPr>
          <p:txBody>
            <a:bodyPr wrap="none" rtlCol="0">
              <a:spAutoFit/>
            </a:bodyPr>
            <a:lstStyle/>
            <a:p>
              <a:r>
                <a:rPr lang="en-US" dirty="0">
                  <a:solidFill>
                    <a:srgbClr val="FF4F50"/>
                  </a:solidFill>
                </a:rPr>
                <a:t>Key to support apps requiring ultra-high bandwidth</a:t>
              </a:r>
            </a:p>
          </p:txBody>
        </p:sp>
        <p:sp>
          <p:nvSpPr>
            <p:cNvPr id="30" name="Oval 29">
              <a:extLst>
                <a:ext uri="{FF2B5EF4-FFF2-40B4-BE49-F238E27FC236}">
                  <a16:creationId xmlns:a16="http://schemas.microsoft.com/office/drawing/2014/main" id="{1C8663E7-5C54-8848-97F3-7796E0FA5AE1}"/>
                </a:ext>
              </a:extLst>
            </p:cNvPr>
            <p:cNvSpPr/>
            <p:nvPr/>
          </p:nvSpPr>
          <p:spPr>
            <a:xfrm>
              <a:off x="6473628" y="1164300"/>
              <a:ext cx="5308376" cy="1423762"/>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933806289"/>
      </p:ext>
    </p:extLst>
  </p:cSld>
  <p:clrMapOvr>
    <a:masterClrMapping/>
  </p:clrMapOvr>
  <mc:AlternateContent xmlns:mc="http://schemas.openxmlformats.org/markup-compatibility/2006" xmlns:p14="http://schemas.microsoft.com/office/powerpoint/2010/main">
    <mc:Choice Requires="p14">
      <p:transition spd="slow" p14:dur="2000" advTm="26163"/>
    </mc:Choice>
    <mc:Fallback xmlns="">
      <p:transition spd="slow" advTm="261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E08214-A7E4-4B40-868E-C1455F9A6B23}"/>
              </a:ext>
            </a:extLst>
          </p:cNvPr>
          <p:cNvSpPr>
            <a:spLocks noGrp="1"/>
          </p:cNvSpPr>
          <p:nvPr>
            <p:ph type="title"/>
          </p:nvPr>
        </p:nvSpPr>
        <p:spPr/>
        <p:txBody>
          <a:bodyPr/>
          <a:lstStyle/>
          <a:p>
            <a:r>
              <a:rPr lang="en-US" dirty="0"/>
              <a:t>5G Throughput Characteristics</a:t>
            </a:r>
          </a:p>
        </p:txBody>
      </p:sp>
      <p:pic>
        <p:nvPicPr>
          <p:cNvPr id="8" name="Picture 7">
            <a:extLst>
              <a:ext uri="{FF2B5EF4-FFF2-40B4-BE49-F238E27FC236}">
                <a16:creationId xmlns:a16="http://schemas.microsoft.com/office/drawing/2014/main" id="{3B613289-B0B8-ED45-AEEF-EC381F433E3F}"/>
              </a:ext>
            </a:extLst>
          </p:cNvPr>
          <p:cNvPicPr>
            <a:picLocks noChangeAspect="1"/>
          </p:cNvPicPr>
          <p:nvPr/>
        </p:nvPicPr>
        <p:blipFill>
          <a:blip r:embed="rId4"/>
          <a:stretch>
            <a:fillRect/>
          </a:stretch>
        </p:blipFill>
        <p:spPr>
          <a:xfrm>
            <a:off x="3106490" y="1540470"/>
            <a:ext cx="8515791" cy="2171649"/>
          </a:xfrm>
          <a:prstGeom prst="rect">
            <a:avLst/>
          </a:prstGeom>
        </p:spPr>
      </p:pic>
      <p:sp>
        <p:nvSpPr>
          <p:cNvPr id="9" name="Content Placeholder 1">
            <a:extLst>
              <a:ext uri="{FF2B5EF4-FFF2-40B4-BE49-F238E27FC236}">
                <a16:creationId xmlns:a16="http://schemas.microsoft.com/office/drawing/2014/main" id="{2DF1B2F2-6E31-864F-96DB-C10D3FD1D10D}"/>
              </a:ext>
            </a:extLst>
          </p:cNvPr>
          <p:cNvSpPr txBox="1">
            <a:spLocks/>
          </p:cNvSpPr>
          <p:nvPr/>
        </p:nvSpPr>
        <p:spPr>
          <a:xfrm>
            <a:off x="578305" y="4221768"/>
            <a:ext cx="11531633" cy="146954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rgbClr val="7A0019"/>
              </a:buClr>
              <a:buFont typeface="Arial" panose="020B0604020202020204" pitchFamily="34" charset="0"/>
              <a:buChar char="•"/>
              <a:defRPr sz="23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vl2pPr marL="685800" indent="-228600" algn="l" defTabSz="914400" rtl="0" eaLnBrk="1" latinLnBrk="0" hangingPunct="1">
              <a:lnSpc>
                <a:spcPct val="90000"/>
              </a:lnSpc>
              <a:spcBef>
                <a:spcPts val="500"/>
              </a:spcBef>
              <a:buClr>
                <a:srgbClr val="7A0019"/>
              </a:buClr>
              <a:buFont typeface="Arial" panose="020B0604020202020204" pitchFamily="34" charset="0"/>
              <a:buChar char="•"/>
              <a:defRPr sz="20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2pPr>
            <a:lvl3pPr marL="1143000" indent="-228600" algn="l" defTabSz="914400" rtl="0" eaLnBrk="1" latinLnBrk="0" hangingPunct="1">
              <a:lnSpc>
                <a:spcPct val="90000"/>
              </a:lnSpc>
              <a:spcBef>
                <a:spcPts val="500"/>
              </a:spcBef>
              <a:buClr>
                <a:srgbClr val="7A0019"/>
              </a:buClr>
              <a:buFont typeface="Arial" panose="020B0604020202020204" pitchFamily="34" charset="0"/>
              <a:buChar char="•"/>
              <a:defRPr sz="18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3pPr>
            <a:lvl4pPr marL="1600200" indent="-228600" algn="l" defTabSz="914400" rtl="0" eaLnBrk="1" latinLnBrk="0" hangingPunct="1">
              <a:lnSpc>
                <a:spcPct val="90000"/>
              </a:lnSpc>
              <a:spcBef>
                <a:spcPts val="500"/>
              </a:spcBef>
              <a:buClr>
                <a:srgbClr val="7A0019"/>
              </a:buClr>
              <a:buFont typeface="Arial" panose="020B0604020202020204" pitchFamily="34" charset="0"/>
              <a:buChar char="•"/>
              <a:defRPr sz="16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4pPr>
            <a:lvl5pPr marL="2057400" indent="-228600" algn="l" defTabSz="914400" rtl="0" eaLnBrk="1" latinLnBrk="0" hangingPunct="1">
              <a:lnSpc>
                <a:spcPct val="90000"/>
              </a:lnSpc>
              <a:spcBef>
                <a:spcPts val="500"/>
              </a:spcBef>
              <a:buClr>
                <a:srgbClr val="7A0019"/>
              </a:buClr>
              <a:buFont typeface="Arial" panose="020B0604020202020204" pitchFamily="34" charset="0"/>
              <a:buChar char="•"/>
              <a:defRPr sz="1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Great performance (1.8 Gbps and beyond!)</a:t>
            </a:r>
          </a:p>
          <a:p>
            <a:pPr marL="0" indent="0">
              <a:buNone/>
            </a:pPr>
            <a:r>
              <a:rPr lang="en-US" dirty="0"/>
              <a:t>Wild and </a:t>
            </a:r>
            <a:r>
              <a:rPr lang="en-US" dirty="0">
                <a:solidFill>
                  <a:srgbClr val="C00000"/>
                </a:solidFill>
              </a:rPr>
              <a:t>frequent fluctuations</a:t>
            </a:r>
            <a:r>
              <a:rPr lang="en-US" dirty="0"/>
              <a:t> in throughput, 5G </a:t>
            </a:r>
            <a:r>
              <a:rPr lang="en-US" dirty="0">
                <a:solidFill>
                  <a:srgbClr val="C00000"/>
                </a:solidFill>
              </a:rPr>
              <a:t>Dead Zones</a:t>
            </a:r>
          </a:p>
          <a:p>
            <a:pPr marL="0" indent="0">
              <a:buNone/>
            </a:pPr>
            <a:r>
              <a:rPr lang="en-US" dirty="0"/>
              <a:t>Due to mmWave directional nature, signal blockage, and sensitivity </a:t>
            </a:r>
          </a:p>
          <a:p>
            <a:pPr marL="0" indent="0">
              <a:buNone/>
            </a:pPr>
            <a:r>
              <a:rPr lang="en-US" dirty="0"/>
              <a:t>to other environmental factors especially when the user is </a:t>
            </a:r>
            <a:r>
              <a:rPr lang="en-US" i="1" dirty="0">
                <a:solidFill>
                  <a:srgbClr val="0070C0"/>
                </a:solidFill>
              </a:rPr>
              <a:t>moving</a:t>
            </a:r>
          </a:p>
        </p:txBody>
      </p:sp>
      <p:sp>
        <p:nvSpPr>
          <p:cNvPr id="10" name="Content Placeholder 1">
            <a:extLst>
              <a:ext uri="{FF2B5EF4-FFF2-40B4-BE49-F238E27FC236}">
                <a16:creationId xmlns:a16="http://schemas.microsoft.com/office/drawing/2014/main" id="{BCAFA5D7-B27E-1D4F-B3A5-E016A1D2EEA8}"/>
              </a:ext>
            </a:extLst>
          </p:cNvPr>
          <p:cNvSpPr txBox="1">
            <a:spLocks/>
          </p:cNvSpPr>
          <p:nvPr/>
        </p:nvSpPr>
        <p:spPr>
          <a:xfrm>
            <a:off x="3301042" y="5832443"/>
            <a:ext cx="6190092" cy="796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7A0019"/>
              </a:buClr>
              <a:buFont typeface="Arial" panose="020B0604020202020204" pitchFamily="34" charset="0"/>
              <a:buChar char="•"/>
              <a:defRPr sz="23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vl2pPr marL="685800" indent="-228600" algn="l" defTabSz="914400" rtl="0" eaLnBrk="1" latinLnBrk="0" hangingPunct="1">
              <a:lnSpc>
                <a:spcPct val="90000"/>
              </a:lnSpc>
              <a:spcBef>
                <a:spcPts val="500"/>
              </a:spcBef>
              <a:buClr>
                <a:srgbClr val="7A0019"/>
              </a:buClr>
              <a:buFont typeface="Arial" panose="020B0604020202020204" pitchFamily="34" charset="0"/>
              <a:buChar char="•"/>
              <a:defRPr sz="20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2pPr>
            <a:lvl3pPr marL="1143000" indent="-228600" algn="l" defTabSz="914400" rtl="0" eaLnBrk="1" latinLnBrk="0" hangingPunct="1">
              <a:lnSpc>
                <a:spcPct val="90000"/>
              </a:lnSpc>
              <a:spcBef>
                <a:spcPts val="500"/>
              </a:spcBef>
              <a:buClr>
                <a:srgbClr val="7A0019"/>
              </a:buClr>
              <a:buFont typeface="Arial" panose="020B0604020202020204" pitchFamily="34" charset="0"/>
              <a:buChar char="•"/>
              <a:defRPr sz="18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3pPr>
            <a:lvl4pPr marL="1600200" indent="-228600" algn="l" defTabSz="914400" rtl="0" eaLnBrk="1" latinLnBrk="0" hangingPunct="1">
              <a:lnSpc>
                <a:spcPct val="90000"/>
              </a:lnSpc>
              <a:spcBef>
                <a:spcPts val="500"/>
              </a:spcBef>
              <a:buClr>
                <a:srgbClr val="7A0019"/>
              </a:buClr>
              <a:buFont typeface="Arial" panose="020B0604020202020204" pitchFamily="34" charset="0"/>
              <a:buChar char="•"/>
              <a:defRPr sz="16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4pPr>
            <a:lvl5pPr marL="2057400" indent="-228600" algn="l" defTabSz="914400" rtl="0" eaLnBrk="1" latinLnBrk="0" hangingPunct="1">
              <a:lnSpc>
                <a:spcPct val="90000"/>
              </a:lnSpc>
              <a:spcBef>
                <a:spcPts val="500"/>
              </a:spcBef>
              <a:buClr>
                <a:srgbClr val="7A0019"/>
              </a:buClr>
              <a:buFont typeface="Arial" panose="020B0604020202020204" pitchFamily="34" charset="0"/>
              <a:buChar char="•"/>
              <a:defRPr sz="1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cxnSp>
        <p:nvCxnSpPr>
          <p:cNvPr id="7" name="Straight Connector 6">
            <a:extLst>
              <a:ext uri="{FF2B5EF4-FFF2-40B4-BE49-F238E27FC236}">
                <a16:creationId xmlns:a16="http://schemas.microsoft.com/office/drawing/2014/main" id="{456CDD64-ED33-4B44-B389-4F2287E5B694}"/>
              </a:ext>
            </a:extLst>
          </p:cNvPr>
          <p:cNvCxnSpPr>
            <a:cxnSpLocks/>
          </p:cNvCxnSpPr>
          <p:nvPr/>
        </p:nvCxnSpPr>
        <p:spPr>
          <a:xfrm>
            <a:off x="-70945" y="6396407"/>
            <a:ext cx="1075114" cy="0"/>
          </a:xfrm>
          <a:prstGeom prst="line">
            <a:avLst/>
          </a:prstGeom>
          <a:ln w="12700"/>
        </p:spPr>
        <p:style>
          <a:lnRef idx="1">
            <a:schemeClr val="dk1"/>
          </a:lnRef>
          <a:fillRef idx="0">
            <a:schemeClr val="dk1"/>
          </a:fillRef>
          <a:effectRef idx="0">
            <a:schemeClr val="dk1"/>
          </a:effectRef>
          <a:fontRef idx="minor">
            <a:schemeClr val="tx1"/>
          </a:fontRef>
        </p:style>
      </p:cxnSp>
      <p:pic>
        <p:nvPicPr>
          <p:cNvPr id="12" name="Graphic 11" descr="Checkmark">
            <a:extLst>
              <a:ext uri="{FF2B5EF4-FFF2-40B4-BE49-F238E27FC236}">
                <a16:creationId xmlns:a16="http://schemas.microsoft.com/office/drawing/2014/main" id="{5ADE4A28-2A25-174C-B091-09A6754C24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8132" y="4293761"/>
            <a:ext cx="250173" cy="250173"/>
          </a:xfrm>
          <a:prstGeom prst="rect">
            <a:avLst/>
          </a:prstGeom>
        </p:spPr>
      </p:pic>
      <p:pic>
        <p:nvPicPr>
          <p:cNvPr id="13" name="Graphic 12" descr="Close">
            <a:extLst>
              <a:ext uri="{FF2B5EF4-FFF2-40B4-BE49-F238E27FC236}">
                <a16:creationId xmlns:a16="http://schemas.microsoft.com/office/drawing/2014/main" id="{317E71E8-968B-3940-9518-124DA8338E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7634" y="4635195"/>
            <a:ext cx="246888" cy="246888"/>
          </a:xfrm>
          <a:prstGeom prst="rect">
            <a:avLst/>
          </a:prstGeom>
        </p:spPr>
      </p:pic>
      <p:sp>
        <p:nvSpPr>
          <p:cNvPr id="14" name="Rectangle: Rounded Corners 3">
            <a:extLst>
              <a:ext uri="{FF2B5EF4-FFF2-40B4-BE49-F238E27FC236}">
                <a16:creationId xmlns:a16="http://schemas.microsoft.com/office/drawing/2014/main" id="{ACBADA20-41C8-D741-A2A2-0DB0E3C11220}"/>
              </a:ext>
            </a:extLst>
          </p:cNvPr>
          <p:cNvSpPr/>
          <p:nvPr/>
        </p:nvSpPr>
        <p:spPr>
          <a:xfrm>
            <a:off x="213500" y="3769316"/>
            <a:ext cx="1882639" cy="353464"/>
          </a:xfrm>
          <a:prstGeom prst="roundRect">
            <a:avLst>
              <a:gd name="adj" fmla="val 50000"/>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solidFill>
                  <a:schemeClr val="tx1"/>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Key Observations</a:t>
            </a:r>
          </a:p>
        </p:txBody>
      </p:sp>
      <p:sp>
        <p:nvSpPr>
          <p:cNvPr id="15" name="TextBox 14">
            <a:extLst>
              <a:ext uri="{FF2B5EF4-FFF2-40B4-BE49-F238E27FC236}">
                <a16:creationId xmlns:a16="http://schemas.microsoft.com/office/drawing/2014/main" id="{1FA2A6C7-14BB-BE4D-995C-87169384893D}"/>
              </a:ext>
            </a:extLst>
          </p:cNvPr>
          <p:cNvSpPr txBox="1"/>
          <p:nvPr/>
        </p:nvSpPr>
        <p:spPr>
          <a:xfrm>
            <a:off x="82062" y="6374729"/>
            <a:ext cx="12192001" cy="230832"/>
          </a:xfrm>
          <a:prstGeom prst="rect">
            <a:avLst/>
          </a:prstGeom>
          <a:noFill/>
        </p:spPr>
        <p:txBody>
          <a:bodyPr wrap="square" lIns="0" rIns="0" rtlCol="0">
            <a:spAutoFit/>
          </a:bodyPr>
          <a:lstStyle/>
          <a:p>
            <a:r>
              <a:rPr lang="en-US" sz="900" dirty="0">
                <a:latin typeface="CMU Sans Serif" panose="02000603000000000000" pitchFamily="2" charset="0"/>
                <a:ea typeface="CMU Sans Serif" panose="02000603000000000000" pitchFamily="2" charset="0"/>
                <a:cs typeface="CMU Sans Serif" panose="02000603000000000000" pitchFamily="2" charset="0"/>
              </a:rPr>
              <a:t>[1] Arvind Narayanan, Eman Ramadan, </a:t>
            </a:r>
            <a:r>
              <a:rPr lang="en-US" sz="900" i="1" dirty="0">
                <a:latin typeface="CMU Sans Serif" panose="02000603000000000000" pitchFamily="2" charset="0"/>
                <a:ea typeface="CMU Sans Serif" panose="02000603000000000000" pitchFamily="2" charset="0"/>
                <a:cs typeface="CMU Sans Serif" panose="02000603000000000000" pitchFamily="2" charset="0"/>
              </a:rPr>
              <a:t>et. al</a:t>
            </a:r>
            <a:r>
              <a:rPr lang="en-US" sz="900" dirty="0">
                <a:latin typeface="CMU Sans Serif" panose="02000603000000000000" pitchFamily="2" charset="0"/>
                <a:ea typeface="CMU Sans Serif" panose="02000603000000000000" pitchFamily="2" charset="0"/>
                <a:cs typeface="CMU Sans Serif" panose="02000603000000000000" pitchFamily="2" charset="0"/>
              </a:rPr>
              <a:t>. 5G Tracker – A Crowdsourced Platform to Enable Research Using Commercial 5G Services. In ACM Special Interest Group on Data Communication (SIGCOMM ’20 Demos and Posters)</a:t>
            </a:r>
          </a:p>
        </p:txBody>
      </p:sp>
      <p:sp>
        <p:nvSpPr>
          <p:cNvPr id="16" name="TextBox 15">
            <a:extLst>
              <a:ext uri="{FF2B5EF4-FFF2-40B4-BE49-F238E27FC236}">
                <a16:creationId xmlns:a16="http://schemas.microsoft.com/office/drawing/2014/main" id="{8B040D79-9F3F-1D47-8164-8B0799208CF2}"/>
              </a:ext>
            </a:extLst>
          </p:cNvPr>
          <p:cNvSpPr txBox="1"/>
          <p:nvPr/>
        </p:nvSpPr>
        <p:spPr>
          <a:xfrm>
            <a:off x="330431" y="2810885"/>
            <a:ext cx="1694266" cy="261610"/>
          </a:xfrm>
          <a:prstGeom prst="rect">
            <a:avLst/>
          </a:prstGeom>
          <a:noFill/>
        </p:spPr>
        <p:txBody>
          <a:bodyPr wrap="square" rtlCol="0">
            <a:spAutoFit/>
          </a:bodyPr>
          <a:lstStyle/>
          <a:p>
            <a:r>
              <a:rPr lang="en-US" sz="1100" dirty="0">
                <a:solidFill>
                  <a:schemeClr val="bg1">
                    <a:lumMod val="50000"/>
                  </a:schemeClr>
                </a:solidFill>
                <a:latin typeface="CMU Sans Serif" panose="02000603000000000000" pitchFamily="2" charset="0"/>
                <a:ea typeface="CMU Sans Serif" panose="02000603000000000000" pitchFamily="2" charset="0"/>
                <a:cs typeface="CMU Sans Serif" panose="02000603000000000000" pitchFamily="2" charset="0"/>
              </a:rPr>
              <a:t>Samsung Galaxy S10 5G</a:t>
            </a:r>
          </a:p>
        </p:txBody>
      </p:sp>
      <p:grpSp>
        <p:nvGrpSpPr>
          <p:cNvPr id="17" name="Group 16">
            <a:extLst>
              <a:ext uri="{FF2B5EF4-FFF2-40B4-BE49-F238E27FC236}">
                <a16:creationId xmlns:a16="http://schemas.microsoft.com/office/drawing/2014/main" id="{C54D0E49-AE0B-8449-844B-E98DF66928D5}"/>
              </a:ext>
            </a:extLst>
          </p:cNvPr>
          <p:cNvGrpSpPr/>
          <p:nvPr/>
        </p:nvGrpSpPr>
        <p:grpSpPr>
          <a:xfrm>
            <a:off x="579769" y="1322104"/>
            <a:ext cx="1141659" cy="1484667"/>
            <a:chOff x="4575159" y="1954640"/>
            <a:chExt cx="2628655" cy="3134703"/>
          </a:xfrm>
        </p:grpSpPr>
        <p:sp>
          <p:nvSpPr>
            <p:cNvPr id="18" name="TextBox 17">
              <a:extLst>
                <a:ext uri="{FF2B5EF4-FFF2-40B4-BE49-F238E27FC236}">
                  <a16:creationId xmlns:a16="http://schemas.microsoft.com/office/drawing/2014/main" id="{66ACCB8C-7B4C-7B46-B428-0F33F2CD11F9}"/>
                </a:ext>
              </a:extLst>
            </p:cNvPr>
            <p:cNvSpPr txBox="1"/>
            <p:nvPr/>
          </p:nvSpPr>
          <p:spPr>
            <a:xfrm>
              <a:off x="4575159" y="1954640"/>
              <a:ext cx="2628655" cy="552359"/>
            </a:xfrm>
            <a:prstGeom prst="rect">
              <a:avLst/>
            </a:prstGeom>
            <a:noFill/>
          </p:spPr>
          <p:txBody>
            <a:bodyPr wrap="none" rtlCol="0">
              <a:spAutoFit/>
            </a:bodyPr>
            <a:lstStyle/>
            <a:p>
              <a:r>
                <a:rPr lang="en-US" sz="1100" b="1" dirty="0">
                  <a:latin typeface="CMU Sans Serif" panose="02000603000000000000" pitchFamily="2" charset="0"/>
                  <a:ea typeface="CMU Sans Serif" panose="02000603000000000000" pitchFamily="2" charset="0"/>
                  <a:cs typeface="CMU Sans Serif" panose="02000603000000000000" pitchFamily="2" charset="0"/>
                </a:rPr>
                <a:t>5G Tracker [1]</a:t>
              </a:r>
            </a:p>
          </p:txBody>
        </p:sp>
        <p:grpSp>
          <p:nvGrpSpPr>
            <p:cNvPr id="19" name="5GTracker">
              <a:extLst>
                <a:ext uri="{FF2B5EF4-FFF2-40B4-BE49-F238E27FC236}">
                  <a16:creationId xmlns:a16="http://schemas.microsoft.com/office/drawing/2014/main" id="{FB504AAA-D4D0-114E-BC91-1D6FF54CA9D5}"/>
                </a:ext>
              </a:extLst>
            </p:cNvPr>
            <p:cNvGrpSpPr/>
            <p:nvPr/>
          </p:nvGrpSpPr>
          <p:grpSpPr>
            <a:xfrm>
              <a:off x="5181352" y="2470840"/>
              <a:ext cx="1246756" cy="2618503"/>
              <a:chOff x="4785162" y="2333813"/>
              <a:chExt cx="1466039" cy="3079054"/>
            </a:xfrm>
            <a:effectLst>
              <a:outerShdw blurRad="50800" dist="38100" dir="13500000" algn="br" rotWithShape="0">
                <a:prstClr val="black">
                  <a:alpha val="40000"/>
                </a:prstClr>
              </a:outerShdw>
            </a:effectLst>
          </p:grpSpPr>
          <p:sp>
            <p:nvSpPr>
              <p:cNvPr id="20" name="Rounded Rectangle 19">
                <a:extLst>
                  <a:ext uri="{FF2B5EF4-FFF2-40B4-BE49-F238E27FC236}">
                    <a16:creationId xmlns:a16="http://schemas.microsoft.com/office/drawing/2014/main" id="{A27BDD34-A2EA-7F42-8C80-A7A9703AFAD8}"/>
                  </a:ext>
                </a:extLst>
              </p:cNvPr>
              <p:cNvSpPr/>
              <p:nvPr/>
            </p:nvSpPr>
            <p:spPr>
              <a:xfrm>
                <a:off x="4785162" y="2333813"/>
                <a:ext cx="1466039" cy="3079054"/>
              </a:xfrm>
              <a:prstGeom prst="roundRect">
                <a:avLst>
                  <a:gd name="adj" fmla="val 424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773A2F8-4119-DB4E-B652-15B90AF61711}"/>
                  </a:ext>
                </a:extLst>
              </p:cNvPr>
              <p:cNvPicPr>
                <a:picLocks noChangeAspect="1"/>
              </p:cNvPicPr>
              <p:nvPr/>
            </p:nvPicPr>
            <p:blipFill>
              <a:blip r:embed="rId9"/>
              <a:srcRect/>
              <a:stretch/>
            </p:blipFill>
            <p:spPr>
              <a:xfrm>
                <a:off x="4840097" y="2523188"/>
                <a:ext cx="1363585" cy="2814485"/>
              </a:xfrm>
              <a:prstGeom prst="rect">
                <a:avLst/>
              </a:prstGeom>
              <a:ln w="76200">
                <a:noFill/>
              </a:ln>
            </p:spPr>
          </p:pic>
          <p:cxnSp>
            <p:nvCxnSpPr>
              <p:cNvPr id="22" name="Straight Connector 21">
                <a:extLst>
                  <a:ext uri="{FF2B5EF4-FFF2-40B4-BE49-F238E27FC236}">
                    <a16:creationId xmlns:a16="http://schemas.microsoft.com/office/drawing/2014/main" id="{1282BDAB-A954-DB4F-B611-827B66D486EC}"/>
                  </a:ext>
                </a:extLst>
              </p:cNvPr>
              <p:cNvCxnSpPr/>
              <p:nvPr/>
            </p:nvCxnSpPr>
            <p:spPr>
              <a:xfrm>
                <a:off x="5309543" y="2425729"/>
                <a:ext cx="432449" cy="0"/>
              </a:xfrm>
              <a:prstGeom prst="line">
                <a:avLst/>
              </a:prstGeom>
              <a:ln w="22225"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pic>
        <p:nvPicPr>
          <p:cNvPr id="23" name="VerizonLogo">
            <a:extLst>
              <a:ext uri="{FF2B5EF4-FFF2-40B4-BE49-F238E27FC236}">
                <a16:creationId xmlns:a16="http://schemas.microsoft.com/office/drawing/2014/main" id="{267B20BB-D36B-2043-ACCF-2F99745959EB}"/>
              </a:ext>
            </a:extLst>
          </p:cNvPr>
          <p:cNvPicPr>
            <a:picLocks noChangeAspect="1"/>
          </p:cNvPicPr>
          <p:nvPr/>
        </p:nvPicPr>
        <p:blipFill>
          <a:blip r:embed="rId10"/>
          <a:stretch>
            <a:fillRect/>
          </a:stretch>
        </p:blipFill>
        <p:spPr>
          <a:xfrm>
            <a:off x="656545" y="3061679"/>
            <a:ext cx="914483" cy="219607"/>
          </a:xfrm>
          <a:prstGeom prst="rect">
            <a:avLst/>
          </a:prstGeom>
        </p:spPr>
      </p:pic>
      <p:grpSp>
        <p:nvGrpSpPr>
          <p:cNvPr id="24" name="Group 23">
            <a:extLst>
              <a:ext uri="{FF2B5EF4-FFF2-40B4-BE49-F238E27FC236}">
                <a16:creationId xmlns:a16="http://schemas.microsoft.com/office/drawing/2014/main" id="{C6EB995C-136A-0048-A609-37977E5B3017}"/>
              </a:ext>
            </a:extLst>
          </p:cNvPr>
          <p:cNvGrpSpPr/>
          <p:nvPr/>
        </p:nvGrpSpPr>
        <p:grpSpPr>
          <a:xfrm>
            <a:off x="7984235" y="5044276"/>
            <a:ext cx="4399026" cy="1384995"/>
            <a:chOff x="7606860" y="5063034"/>
            <a:chExt cx="4399026" cy="1384995"/>
          </a:xfrm>
        </p:grpSpPr>
        <p:sp>
          <p:nvSpPr>
            <p:cNvPr id="25" name="TextBox 24">
              <a:extLst>
                <a:ext uri="{FF2B5EF4-FFF2-40B4-BE49-F238E27FC236}">
                  <a16:creationId xmlns:a16="http://schemas.microsoft.com/office/drawing/2014/main" id="{A319D808-5BFB-5A47-950D-D390F733856D}"/>
                </a:ext>
              </a:extLst>
            </p:cNvPr>
            <p:cNvSpPr txBox="1"/>
            <p:nvPr/>
          </p:nvSpPr>
          <p:spPr>
            <a:xfrm>
              <a:off x="7606861" y="5524699"/>
              <a:ext cx="4399025" cy="923330"/>
            </a:xfrm>
            <a:prstGeom prst="rect">
              <a:avLst/>
            </a:prstGeom>
            <a:noFill/>
          </p:spPr>
          <p:txBody>
            <a:bodyPr wrap="square" rtlCol="0">
              <a:spAutoFit/>
            </a:bodyPr>
            <a:lstStyle/>
            <a:p>
              <a:pPr algn="ctr"/>
              <a:r>
                <a:rPr lang="en-US" dirty="0">
                  <a:solidFill>
                    <a:schemeClr val="tx1">
                      <a:lumMod val="50000"/>
                      <a:lumOff val="50000"/>
                    </a:schemeClr>
                  </a:solidFill>
                  <a:latin typeface="CMU Sans Serif" panose="02000603000000000000" pitchFamily="2" charset="0"/>
                  <a:ea typeface="CMU Sans Serif" panose="02000603000000000000" pitchFamily="2" charset="0"/>
                  <a:cs typeface="CMU Sans Serif" panose="02000603000000000000" pitchFamily="2" charset="0"/>
                </a:rPr>
                <a:t>*For simplicity, all references to 5G in the rest of the talk refers to mmWave 5G, unless explicitly mentioned otherwise.</a:t>
              </a:r>
            </a:p>
          </p:txBody>
        </p:sp>
        <p:sp>
          <p:nvSpPr>
            <p:cNvPr id="26" name="TextBox 25">
              <a:extLst>
                <a:ext uri="{FF2B5EF4-FFF2-40B4-BE49-F238E27FC236}">
                  <a16:creationId xmlns:a16="http://schemas.microsoft.com/office/drawing/2014/main" id="{A3C1AC2F-5364-4C42-A7A9-B744DBCE9AD3}"/>
                </a:ext>
              </a:extLst>
            </p:cNvPr>
            <p:cNvSpPr txBox="1"/>
            <p:nvPr/>
          </p:nvSpPr>
          <p:spPr>
            <a:xfrm>
              <a:off x="7606860" y="5063034"/>
              <a:ext cx="4399025" cy="461665"/>
            </a:xfrm>
            <a:prstGeom prst="rect">
              <a:avLst/>
            </a:prstGeom>
            <a:noFill/>
          </p:spPr>
          <p:txBody>
            <a:bodyPr wrap="square" rtlCol="0">
              <a:spAutoFit/>
            </a:bodyPr>
            <a:lstStyle/>
            <a:p>
              <a:pPr algn="ctr"/>
              <a:r>
                <a:rPr lang="en-US" sz="2400" b="1"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5G = mmWave 5G*</a:t>
              </a:r>
            </a:p>
          </p:txBody>
        </p:sp>
      </p:grpSp>
      <p:pic>
        <p:nvPicPr>
          <p:cNvPr id="28" name="Picture 2" descr="Best Walking Man GIFs | Gfycat">
            <a:extLst>
              <a:ext uri="{FF2B5EF4-FFF2-40B4-BE49-F238E27FC236}">
                <a16:creationId xmlns:a16="http://schemas.microsoft.com/office/drawing/2014/main" id="{40C10239-7DF6-A246-9657-7BED00BA40C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5583" r="35838"/>
          <a:stretch/>
        </p:blipFill>
        <p:spPr bwMode="auto">
          <a:xfrm>
            <a:off x="3892192" y="1032158"/>
            <a:ext cx="534128" cy="7974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7175217"/>
      </p:ext>
    </p:extLst>
  </p:cSld>
  <p:clrMapOvr>
    <a:masterClrMapping/>
  </p:clrMapOvr>
  <mc:AlternateContent xmlns:mc="http://schemas.openxmlformats.org/markup-compatibility/2006" xmlns:p14="http://schemas.microsoft.com/office/powerpoint/2010/main">
    <mc:Choice Requires="p14">
      <p:transition spd="slow" p14:dur="2000" advTm="69747"/>
    </mc:Choice>
    <mc:Fallback xmlns="">
      <p:transition spd="slow" advTm="69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 presetClass="entr" presetSubtype="0" fill="hold" nodeType="with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 presetClass="entr" presetSubtype="0" fill="hold" nodeType="with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9F03D01-334B-C64E-AB5B-E47EF0035B2E}"/>
              </a:ext>
            </a:extLst>
          </p:cNvPr>
          <p:cNvGrpSpPr/>
          <p:nvPr/>
        </p:nvGrpSpPr>
        <p:grpSpPr>
          <a:xfrm>
            <a:off x="1337277" y="2090786"/>
            <a:ext cx="3063067" cy="1486659"/>
            <a:chOff x="8797878" y="1848433"/>
            <a:chExt cx="3063067" cy="1486659"/>
          </a:xfrm>
        </p:grpSpPr>
        <p:sp>
          <p:nvSpPr>
            <p:cNvPr id="8" name="Speech Bubble: Oval 105">
              <a:extLst>
                <a:ext uri="{FF2B5EF4-FFF2-40B4-BE49-F238E27FC236}">
                  <a16:creationId xmlns:a16="http://schemas.microsoft.com/office/drawing/2014/main" id="{7CA66745-019E-3B45-9949-6826C4442A7E}"/>
                </a:ext>
              </a:extLst>
            </p:cNvPr>
            <p:cNvSpPr/>
            <p:nvPr/>
          </p:nvSpPr>
          <p:spPr>
            <a:xfrm>
              <a:off x="8797878" y="1848433"/>
              <a:ext cx="3063067" cy="1486659"/>
            </a:xfrm>
            <a:prstGeom prst="wedgeEllipseCallout">
              <a:avLst>
                <a:gd name="adj1" fmla="val 66807"/>
                <a:gd name="adj2" fmla="val 5726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indent="0" algn="ctr">
                <a:buNone/>
              </a:pPr>
              <a:endParaRPr lang="en-US" sz="1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p:sp>
          <p:nvSpPr>
            <p:cNvPr id="9" name="TextBox 8">
              <a:extLst>
                <a:ext uri="{FF2B5EF4-FFF2-40B4-BE49-F238E27FC236}">
                  <a16:creationId xmlns:a16="http://schemas.microsoft.com/office/drawing/2014/main" id="{FEC033AC-1FE4-F44D-B6F5-4F3BC4E079E1}"/>
                </a:ext>
              </a:extLst>
            </p:cNvPr>
            <p:cNvSpPr txBox="1"/>
            <p:nvPr/>
          </p:nvSpPr>
          <p:spPr>
            <a:xfrm>
              <a:off x="8815213" y="2001738"/>
              <a:ext cx="2982465" cy="1200329"/>
            </a:xfrm>
            <a:prstGeom prst="rect">
              <a:avLst/>
            </a:prstGeom>
            <a:noFill/>
          </p:spPr>
          <p:txBody>
            <a:bodyPr wrap="square" rtlCol="0">
              <a:spAutoFit/>
            </a:bodyPr>
            <a:lstStyle/>
            <a:p>
              <a:pPr algn="ctr"/>
              <a:r>
                <a:rPr lang="en-US" dirty="0">
                  <a:solidFill>
                    <a:schemeClr val="bg1"/>
                  </a:solidFill>
                </a:rPr>
                <a:t>Are (volumetric) video streaming applications </a:t>
              </a:r>
              <a:r>
                <a:rPr lang="en-US" dirty="0">
                  <a:solidFill>
                    <a:srgbClr val="FFFF00"/>
                  </a:solidFill>
                </a:rPr>
                <a:t>ready</a:t>
              </a:r>
              <a:r>
                <a:rPr lang="en-US" dirty="0">
                  <a:solidFill>
                    <a:schemeClr val="bg1"/>
                  </a:solidFill>
                </a:rPr>
                <a:t> to take </a:t>
              </a:r>
              <a:r>
                <a:rPr lang="en-US" dirty="0">
                  <a:solidFill>
                    <a:srgbClr val="53FF76"/>
                  </a:solidFill>
                </a:rPr>
                <a:t>advantage</a:t>
              </a:r>
              <a:r>
                <a:rPr lang="en-US" dirty="0">
                  <a:solidFill>
                    <a:schemeClr val="bg1"/>
                  </a:solidFill>
                </a:rPr>
                <a:t> of </a:t>
              </a:r>
              <a:r>
                <a:rPr lang="en-US" dirty="0">
                  <a:solidFill>
                    <a:srgbClr val="53FF76"/>
                  </a:solidFill>
                </a:rPr>
                <a:t>5G’s high throughput</a:t>
              </a:r>
              <a:r>
                <a:rPr lang="en-US" dirty="0">
                  <a:solidFill>
                    <a:schemeClr val="bg1"/>
                  </a:solidFill>
                </a:rPr>
                <a:t>?</a:t>
              </a:r>
            </a:p>
          </p:txBody>
        </p:sp>
      </p:grpSp>
      <p:sp>
        <p:nvSpPr>
          <p:cNvPr id="10" name="TextBox 9">
            <a:extLst>
              <a:ext uri="{FF2B5EF4-FFF2-40B4-BE49-F238E27FC236}">
                <a16:creationId xmlns:a16="http://schemas.microsoft.com/office/drawing/2014/main" id="{0C829E34-C432-ED4C-A9C6-BAC158E592DF}"/>
              </a:ext>
            </a:extLst>
          </p:cNvPr>
          <p:cNvSpPr txBox="1"/>
          <p:nvPr/>
        </p:nvSpPr>
        <p:spPr>
          <a:xfrm>
            <a:off x="3073201" y="3542922"/>
            <a:ext cx="1290408" cy="369332"/>
          </a:xfrm>
          <a:prstGeom prst="rect">
            <a:avLst/>
          </a:prstGeom>
          <a:noFill/>
        </p:spPr>
        <p:txBody>
          <a:bodyPr wrap="square" rtlCol="0">
            <a:spAutoFit/>
          </a:bodyPr>
          <a:lstStyle/>
          <a:p>
            <a:r>
              <a:rPr lang="en-US"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rPr>
              <a:t>Question 1</a:t>
            </a:r>
          </a:p>
        </p:txBody>
      </p:sp>
      <p:grpSp>
        <p:nvGrpSpPr>
          <p:cNvPr id="11" name="Group 10">
            <a:extLst>
              <a:ext uri="{FF2B5EF4-FFF2-40B4-BE49-F238E27FC236}">
                <a16:creationId xmlns:a16="http://schemas.microsoft.com/office/drawing/2014/main" id="{CBAA6B43-2C83-CB4E-9C9A-6329AAACEEB1}"/>
              </a:ext>
            </a:extLst>
          </p:cNvPr>
          <p:cNvGrpSpPr/>
          <p:nvPr/>
        </p:nvGrpSpPr>
        <p:grpSpPr>
          <a:xfrm>
            <a:off x="7433397" y="2284191"/>
            <a:ext cx="3063067" cy="1293254"/>
            <a:chOff x="8797878" y="2041838"/>
            <a:chExt cx="3063067" cy="1293254"/>
          </a:xfrm>
        </p:grpSpPr>
        <p:sp>
          <p:nvSpPr>
            <p:cNvPr id="12" name="Speech Bubble: Oval 105">
              <a:extLst>
                <a:ext uri="{FF2B5EF4-FFF2-40B4-BE49-F238E27FC236}">
                  <a16:creationId xmlns:a16="http://schemas.microsoft.com/office/drawing/2014/main" id="{97BDD630-DAA5-0846-91B5-89923FDFECF1}"/>
                </a:ext>
              </a:extLst>
            </p:cNvPr>
            <p:cNvSpPr/>
            <p:nvPr/>
          </p:nvSpPr>
          <p:spPr>
            <a:xfrm>
              <a:off x="8797878" y="2041838"/>
              <a:ext cx="3063067" cy="1293254"/>
            </a:xfrm>
            <a:prstGeom prst="wedgeEllipseCallout">
              <a:avLst>
                <a:gd name="adj1" fmla="val -56463"/>
                <a:gd name="adj2" fmla="val 5687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indent="0" algn="ctr">
                <a:buNone/>
              </a:pPr>
              <a:endParaRPr lang="en-US" sz="1800"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endParaRPr>
            </a:p>
          </p:txBody>
        </p:sp>
        <p:sp>
          <p:nvSpPr>
            <p:cNvPr id="13" name="TextBox 12">
              <a:extLst>
                <a:ext uri="{FF2B5EF4-FFF2-40B4-BE49-F238E27FC236}">
                  <a16:creationId xmlns:a16="http://schemas.microsoft.com/office/drawing/2014/main" id="{675D49AF-2D01-3349-A186-648C3B403600}"/>
                </a:ext>
              </a:extLst>
            </p:cNvPr>
            <p:cNvSpPr txBox="1"/>
            <p:nvPr/>
          </p:nvSpPr>
          <p:spPr>
            <a:xfrm>
              <a:off x="8841745" y="2116219"/>
              <a:ext cx="2982465" cy="923330"/>
            </a:xfrm>
            <a:prstGeom prst="rect">
              <a:avLst/>
            </a:prstGeom>
            <a:noFill/>
          </p:spPr>
          <p:txBody>
            <a:bodyPr wrap="square" rtlCol="0">
              <a:spAutoFit/>
            </a:bodyPr>
            <a:lstStyle/>
            <a:p>
              <a:pPr algn="ctr"/>
              <a:r>
                <a:rPr lang="en-US" dirty="0">
                  <a:solidFill>
                    <a:schemeClr val="bg1"/>
                  </a:solidFill>
                </a:rPr>
                <a:t>How does the </a:t>
              </a:r>
              <a:r>
                <a:rPr lang="en-US" dirty="0">
                  <a:solidFill>
                    <a:srgbClr val="FF4F50"/>
                  </a:solidFill>
                </a:rPr>
                <a:t>wild throughput fluctuations</a:t>
              </a:r>
              <a:r>
                <a:rPr lang="en-US" dirty="0">
                  <a:solidFill>
                    <a:schemeClr val="bg1"/>
                  </a:solidFill>
                </a:rPr>
                <a:t> affect the application </a:t>
              </a:r>
              <a:r>
                <a:rPr lang="en-US" dirty="0">
                  <a:solidFill>
                    <a:srgbClr val="FFFF00"/>
                  </a:solidFill>
                </a:rPr>
                <a:t>performance</a:t>
              </a:r>
              <a:r>
                <a:rPr lang="en-US" dirty="0">
                  <a:solidFill>
                    <a:schemeClr val="bg1"/>
                  </a:solidFill>
                </a:rPr>
                <a:t>?</a:t>
              </a:r>
            </a:p>
          </p:txBody>
        </p:sp>
      </p:grpSp>
      <p:sp>
        <p:nvSpPr>
          <p:cNvPr id="14" name="TextBox 13">
            <a:extLst>
              <a:ext uri="{FF2B5EF4-FFF2-40B4-BE49-F238E27FC236}">
                <a16:creationId xmlns:a16="http://schemas.microsoft.com/office/drawing/2014/main" id="{AEA3913F-D9B5-EA4F-8FC7-35684AA75A35}"/>
              </a:ext>
            </a:extLst>
          </p:cNvPr>
          <p:cNvSpPr txBox="1"/>
          <p:nvPr/>
        </p:nvSpPr>
        <p:spPr>
          <a:xfrm>
            <a:off x="7584627" y="3587657"/>
            <a:ext cx="1290408" cy="369332"/>
          </a:xfrm>
          <a:prstGeom prst="rect">
            <a:avLst/>
          </a:prstGeom>
          <a:noFill/>
        </p:spPr>
        <p:txBody>
          <a:bodyPr wrap="square" rtlCol="0">
            <a:spAutoFit/>
          </a:bodyPr>
          <a:lstStyle/>
          <a:p>
            <a:r>
              <a:rPr lang="en-US" dirty="0">
                <a:latin typeface="CMU Sans Serif Demi Condensed" panose="02000706000000000000" pitchFamily="2" charset="0"/>
                <a:ea typeface="CMU Sans Serif Demi Condensed" panose="02000706000000000000" pitchFamily="2" charset="0"/>
                <a:cs typeface="CMU Sans Serif Demi Condensed" panose="02000706000000000000" pitchFamily="2" charset="0"/>
              </a:rPr>
              <a:t>Question 2</a:t>
            </a:r>
          </a:p>
        </p:txBody>
      </p:sp>
      <p:pic>
        <p:nvPicPr>
          <p:cNvPr id="15" name="Picture 2" descr="White Thinking Person | Wiki | RWBY Amino">
            <a:extLst>
              <a:ext uri="{FF2B5EF4-FFF2-40B4-BE49-F238E27FC236}">
                <a16:creationId xmlns:a16="http://schemas.microsoft.com/office/drawing/2014/main" id="{F3DD3EB8-C986-F347-9D24-131F49C092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3673" y="3167704"/>
            <a:ext cx="1310290" cy="16378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picture containing green&#10;&#10;Description automatically generated">
            <a:extLst>
              <a:ext uri="{FF2B5EF4-FFF2-40B4-BE49-F238E27FC236}">
                <a16:creationId xmlns:a16="http://schemas.microsoft.com/office/drawing/2014/main" id="{B3E62B27-81A9-E84C-81FC-2064642B8728}"/>
              </a:ext>
            </a:extLst>
          </p:cNvPr>
          <p:cNvPicPr>
            <a:picLocks noChangeAspect="1"/>
          </p:cNvPicPr>
          <p:nvPr/>
        </p:nvPicPr>
        <p:blipFill>
          <a:blip r:embed="rId5"/>
          <a:stretch>
            <a:fillRect/>
          </a:stretch>
        </p:blipFill>
        <p:spPr>
          <a:xfrm>
            <a:off x="5288385" y="3569469"/>
            <a:ext cx="645375" cy="645375"/>
          </a:xfrm>
          <a:prstGeom prst="rect">
            <a:avLst/>
          </a:prstGeom>
        </p:spPr>
      </p:pic>
    </p:spTree>
    <p:custDataLst>
      <p:tags r:id="rId1"/>
    </p:custDataLst>
    <p:extLst>
      <p:ext uri="{BB962C8B-B14F-4D97-AF65-F5344CB8AC3E}">
        <p14:creationId xmlns:p14="http://schemas.microsoft.com/office/powerpoint/2010/main" val="2430131610"/>
      </p:ext>
    </p:extLst>
  </p:cSld>
  <p:clrMapOvr>
    <a:masterClrMapping/>
  </p:clrMapOvr>
  <mc:AlternateContent xmlns:mc="http://schemas.openxmlformats.org/markup-compatibility/2006" xmlns:p14="http://schemas.microsoft.com/office/powerpoint/2010/main">
    <mc:Choice Requires="p14">
      <p:transition spd="slow" p14:dur="2000" advTm="17127"/>
    </mc:Choice>
    <mc:Fallback xmlns="">
      <p:transition spd="slow" advTm="17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CAC8E7-D394-4442-B79E-A97829199B90}"/>
              </a:ext>
            </a:extLst>
          </p:cNvPr>
          <p:cNvSpPr>
            <a:spLocks noGrp="1"/>
          </p:cNvSpPr>
          <p:nvPr>
            <p:ph idx="1"/>
          </p:nvPr>
        </p:nvSpPr>
        <p:spPr/>
        <p:txBody>
          <a:bodyPr>
            <a:normAutofit/>
          </a:bodyPr>
          <a:lstStyle/>
          <a:p>
            <a:r>
              <a:rPr lang="en-US" sz="2200" dirty="0"/>
              <a:t>In volumetric</a:t>
            </a:r>
            <a:r>
              <a:rPr lang="en-US" sz="2200" baseline="30000" dirty="0"/>
              <a:t> [1]</a:t>
            </a:r>
            <a:r>
              <a:rPr lang="en-US" sz="2200" dirty="0"/>
              <a:t> videos each frame consists of a 3D point cloud, enabling users to watch </a:t>
            </a:r>
            <a:r>
              <a:rPr lang="en-US" dirty="0"/>
              <a:t>wearing a mixed reality (MR) headset </a:t>
            </a:r>
            <a:r>
              <a:rPr lang="en-US" sz="2000" dirty="0"/>
              <a:t>and navigate </a:t>
            </a:r>
            <a:r>
              <a:rPr lang="en-US" sz="2200" dirty="0"/>
              <a:t>with 6 </a:t>
            </a:r>
            <a:r>
              <a:rPr lang="en-US" sz="2200" dirty="0" err="1"/>
              <a:t>DoF</a:t>
            </a:r>
            <a:br>
              <a:rPr lang="en-US" sz="2200" dirty="0"/>
            </a:br>
            <a:endParaRPr lang="en-US" sz="2200" dirty="0"/>
          </a:p>
          <a:p>
            <a:r>
              <a:rPr lang="en-US" sz="2200" dirty="0"/>
              <a:t>A volumetric video can have 350K points per frame played at 30 FPS. Each point takes 9 bytes, yielding a total of: 350Kx30x9x8 = </a:t>
            </a:r>
            <a:r>
              <a:rPr lang="en-US" sz="2200" i="1" dirty="0">
                <a:solidFill>
                  <a:srgbClr val="00759A"/>
                </a:solidFill>
              </a:rPr>
              <a:t>756 Mbps </a:t>
            </a:r>
            <a:r>
              <a:rPr lang="en-US" sz="2200" dirty="0"/>
              <a:t>when uncompressed</a:t>
            </a:r>
          </a:p>
          <a:p>
            <a:pPr marL="0" indent="0">
              <a:buNone/>
            </a:pPr>
            <a:endParaRPr lang="en-US" sz="2200" dirty="0"/>
          </a:p>
        </p:txBody>
      </p:sp>
      <p:sp>
        <p:nvSpPr>
          <p:cNvPr id="3" name="Title 2">
            <a:extLst>
              <a:ext uri="{FF2B5EF4-FFF2-40B4-BE49-F238E27FC236}">
                <a16:creationId xmlns:a16="http://schemas.microsoft.com/office/drawing/2014/main" id="{83DB420F-D0D3-DA4C-90C0-D58CDDAEA946}"/>
              </a:ext>
            </a:extLst>
          </p:cNvPr>
          <p:cNvSpPr>
            <a:spLocks noGrp="1"/>
          </p:cNvSpPr>
          <p:nvPr>
            <p:ph type="title"/>
          </p:nvPr>
        </p:nvSpPr>
        <p:spPr/>
        <p:txBody>
          <a:bodyPr/>
          <a:lstStyle/>
          <a:p>
            <a:r>
              <a:rPr lang="en-US" dirty="0"/>
              <a:t>Case Study: Volumetric Video Streaming</a:t>
            </a:r>
          </a:p>
        </p:txBody>
      </p:sp>
      <p:sp>
        <p:nvSpPr>
          <p:cNvPr id="4" name="TextBox 3">
            <a:extLst>
              <a:ext uri="{FF2B5EF4-FFF2-40B4-BE49-F238E27FC236}">
                <a16:creationId xmlns:a16="http://schemas.microsoft.com/office/drawing/2014/main" id="{9602F1F6-AD66-7541-B1FB-7A3F80E94767}"/>
              </a:ext>
            </a:extLst>
          </p:cNvPr>
          <p:cNvSpPr txBox="1"/>
          <p:nvPr/>
        </p:nvSpPr>
        <p:spPr>
          <a:xfrm>
            <a:off x="82062" y="6362394"/>
            <a:ext cx="12192001" cy="230832"/>
          </a:xfrm>
          <a:prstGeom prst="rect">
            <a:avLst/>
          </a:prstGeom>
          <a:noFill/>
        </p:spPr>
        <p:txBody>
          <a:bodyPr wrap="square" lIns="0" rIns="0" rtlCol="0">
            <a:spAutoFit/>
          </a:bodyPr>
          <a:lstStyle/>
          <a:p>
            <a:pPr lvl="0">
              <a:defRPr/>
            </a:pPr>
            <a:r>
              <a:rPr lang="en-US" sz="900" dirty="0">
                <a:latin typeface="CMU Sans Serif" panose="02000603000000000000" pitchFamily="2" charset="0"/>
                <a:ea typeface="CMU Sans Serif" panose="02000603000000000000" pitchFamily="2" charset="0"/>
                <a:cs typeface="CMU Sans Serif" panose="02000603000000000000" pitchFamily="2" charset="0"/>
              </a:rPr>
              <a:t>[1] </a:t>
            </a:r>
            <a:r>
              <a:rPr lang="en-US" sz="900" dirty="0"/>
              <a:t>A sample of a high-quality volumetric video streaming can be found at https://</a:t>
            </a:r>
            <a:r>
              <a:rPr lang="en-US" sz="900" dirty="0" err="1"/>
              <a:t>www.youtube.com</a:t>
            </a:r>
            <a:r>
              <a:rPr lang="en-US" sz="900" dirty="0"/>
              <a:t>/</a:t>
            </a:r>
            <a:r>
              <a:rPr lang="en-US" sz="900" dirty="0" err="1"/>
              <a:t>watch?v</a:t>
            </a:r>
            <a:r>
              <a:rPr lang="en-US" sz="900" dirty="0"/>
              <a:t>=</a:t>
            </a:r>
            <a:r>
              <a:rPr lang="en-US" sz="900" dirty="0" err="1"/>
              <a:t>feGGKasvamg</a:t>
            </a:r>
            <a:endParaRPr lang="en-US" sz="900" dirty="0"/>
          </a:p>
        </p:txBody>
      </p:sp>
      <p:cxnSp>
        <p:nvCxnSpPr>
          <p:cNvPr id="5" name="Straight Connector 4">
            <a:extLst>
              <a:ext uri="{FF2B5EF4-FFF2-40B4-BE49-F238E27FC236}">
                <a16:creationId xmlns:a16="http://schemas.microsoft.com/office/drawing/2014/main" id="{925B9FA5-3B7B-E840-89B5-DBBDA1C92354}"/>
              </a:ext>
            </a:extLst>
          </p:cNvPr>
          <p:cNvCxnSpPr>
            <a:cxnSpLocks/>
          </p:cNvCxnSpPr>
          <p:nvPr/>
        </p:nvCxnSpPr>
        <p:spPr>
          <a:xfrm>
            <a:off x="-70945" y="6362394"/>
            <a:ext cx="1075114" cy="0"/>
          </a:xfrm>
          <a:prstGeom prst="line">
            <a:avLst/>
          </a:prstGeom>
          <a:ln w="12700"/>
        </p:spPr>
        <p:style>
          <a:lnRef idx="1">
            <a:schemeClr val="dk1"/>
          </a:lnRef>
          <a:fillRef idx="0">
            <a:schemeClr val="dk1"/>
          </a:fillRef>
          <a:effectRef idx="0">
            <a:schemeClr val="dk1"/>
          </a:effectRef>
          <a:fontRef idx="minor">
            <a:schemeClr val="tx1"/>
          </a:fontRef>
        </p:style>
      </p:cxnSp>
      <p:pic>
        <p:nvPicPr>
          <p:cNvPr id="8" name="Picture 8" descr="Almost Human: Goodbye Uncanny Valley | by Or Fleisher | Immerse">
            <a:extLst>
              <a:ext uri="{FF2B5EF4-FFF2-40B4-BE49-F238E27FC236}">
                <a16:creationId xmlns:a16="http://schemas.microsoft.com/office/drawing/2014/main" id="{DBC9DEBB-47A3-3C47-BACA-C39565EB7D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468" y="3536515"/>
            <a:ext cx="4080835" cy="17371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97B72B-0EC3-5F46-9F01-B0B2051E5197}"/>
              </a:ext>
            </a:extLst>
          </p:cNvPr>
          <p:cNvSpPr txBox="1"/>
          <p:nvPr/>
        </p:nvSpPr>
        <p:spPr>
          <a:xfrm>
            <a:off x="4329528" y="5273678"/>
            <a:ext cx="2833340" cy="369332"/>
          </a:xfrm>
          <a:prstGeom prst="rect">
            <a:avLst/>
          </a:prstGeom>
          <a:noFill/>
        </p:spPr>
        <p:txBody>
          <a:bodyPr wrap="square" rtlCol="0">
            <a:spAutoFit/>
          </a:bodyPr>
          <a:lstStyle/>
          <a:p>
            <a:r>
              <a:rPr lang="en-US" dirty="0"/>
              <a:t>Volumetric Video Streaming</a:t>
            </a:r>
          </a:p>
        </p:txBody>
      </p:sp>
      <p:sp>
        <p:nvSpPr>
          <p:cNvPr id="10" name="TextBox 9">
            <a:extLst>
              <a:ext uri="{FF2B5EF4-FFF2-40B4-BE49-F238E27FC236}">
                <a16:creationId xmlns:a16="http://schemas.microsoft.com/office/drawing/2014/main" id="{FD8C4EE5-E612-BE41-AB72-C6134E12F3A9}"/>
              </a:ext>
            </a:extLst>
          </p:cNvPr>
          <p:cNvSpPr txBox="1"/>
          <p:nvPr/>
        </p:nvSpPr>
        <p:spPr>
          <a:xfrm>
            <a:off x="3577459" y="3282605"/>
            <a:ext cx="1621341" cy="276999"/>
          </a:xfrm>
          <a:prstGeom prst="rect">
            <a:avLst/>
          </a:prstGeom>
          <a:noFill/>
        </p:spPr>
        <p:txBody>
          <a:bodyPr wrap="none" rtlCol="0">
            <a:spAutoFit/>
          </a:bodyPr>
          <a:lstStyle/>
          <a:p>
            <a:r>
              <a:rPr lang="en-US" sz="1200" dirty="0"/>
              <a:t>Source: Intel True View</a:t>
            </a:r>
          </a:p>
        </p:txBody>
      </p:sp>
    </p:spTree>
    <p:extLst>
      <p:ext uri="{BB962C8B-B14F-4D97-AF65-F5344CB8AC3E}">
        <p14:creationId xmlns:p14="http://schemas.microsoft.com/office/powerpoint/2010/main" val="386240017"/>
      </p:ext>
    </p:extLst>
  </p:cSld>
  <p:clrMapOvr>
    <a:masterClrMapping/>
  </p:clrMapOvr>
  <mc:AlternateContent xmlns:mc="http://schemas.openxmlformats.org/markup-compatibility/2006" xmlns:p14="http://schemas.microsoft.com/office/powerpoint/2010/main">
    <mc:Choice Requires="p14">
      <p:transition spd="slow" p14:dur="2000" advTm="46489"/>
    </mc:Choice>
    <mc:Fallback xmlns="">
      <p:transition spd="slow" advTm="4648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C72E0D-897F-1941-A8AA-843823DBF227}"/>
              </a:ext>
            </a:extLst>
          </p:cNvPr>
          <p:cNvSpPr>
            <a:spLocks noGrp="1"/>
          </p:cNvSpPr>
          <p:nvPr>
            <p:ph idx="1"/>
          </p:nvPr>
        </p:nvSpPr>
        <p:spPr>
          <a:xfrm>
            <a:off x="1048215" y="1888911"/>
            <a:ext cx="3311912" cy="1534475"/>
          </a:xfrm>
        </p:spPr>
        <p:txBody>
          <a:bodyPr>
            <a:noAutofit/>
          </a:bodyPr>
          <a:lstStyle/>
          <a:p>
            <a:pPr marL="0" indent="0">
              <a:buNone/>
            </a:pPr>
            <a:r>
              <a:rPr lang="en-US" sz="2100" dirty="0"/>
              <a:t>Stall time is </a:t>
            </a:r>
            <a:r>
              <a:rPr lang="en-US" sz="2100" dirty="0">
                <a:solidFill>
                  <a:srgbClr val="C00000"/>
                </a:solidFill>
              </a:rPr>
              <a:t>significantly large </a:t>
            </a:r>
            <a:r>
              <a:rPr lang="en-US" sz="2100" dirty="0"/>
              <a:t>(90 secs), experienced by 18% of video frames</a:t>
            </a:r>
          </a:p>
        </p:txBody>
      </p:sp>
      <p:sp>
        <p:nvSpPr>
          <p:cNvPr id="3" name="Title 2">
            <a:extLst>
              <a:ext uri="{FF2B5EF4-FFF2-40B4-BE49-F238E27FC236}">
                <a16:creationId xmlns:a16="http://schemas.microsoft.com/office/drawing/2014/main" id="{813A64C5-DC5D-A24E-A0EF-9BAC67C1C2EC}"/>
              </a:ext>
            </a:extLst>
          </p:cNvPr>
          <p:cNvSpPr>
            <a:spLocks noGrp="1"/>
          </p:cNvSpPr>
          <p:nvPr>
            <p:ph type="title"/>
          </p:nvPr>
        </p:nvSpPr>
        <p:spPr/>
        <p:txBody>
          <a:bodyPr/>
          <a:lstStyle/>
          <a:p>
            <a:r>
              <a:rPr lang="en-US" dirty="0"/>
              <a:t>Volumetric Video Streaming Performance Under 5G Throughput</a:t>
            </a:r>
          </a:p>
        </p:txBody>
      </p:sp>
      <p:pic>
        <p:nvPicPr>
          <p:cNvPr id="7" name="Picture 6">
            <a:extLst>
              <a:ext uri="{FF2B5EF4-FFF2-40B4-BE49-F238E27FC236}">
                <a16:creationId xmlns:a16="http://schemas.microsoft.com/office/drawing/2014/main" id="{B5027FCF-EC39-E04F-89B6-C9604C0B58BE}"/>
              </a:ext>
            </a:extLst>
          </p:cNvPr>
          <p:cNvPicPr>
            <a:picLocks noChangeAspect="1"/>
          </p:cNvPicPr>
          <p:nvPr/>
        </p:nvPicPr>
        <p:blipFill>
          <a:blip r:embed="rId3"/>
          <a:srcRect/>
          <a:stretch/>
        </p:blipFill>
        <p:spPr>
          <a:xfrm>
            <a:off x="5267279" y="1393294"/>
            <a:ext cx="6105089" cy="2808557"/>
          </a:xfrm>
          <a:prstGeom prst="rect">
            <a:avLst/>
          </a:prstGeom>
        </p:spPr>
      </p:pic>
      <p:sp>
        <p:nvSpPr>
          <p:cNvPr id="5" name="TextBox 4">
            <a:extLst>
              <a:ext uri="{FF2B5EF4-FFF2-40B4-BE49-F238E27FC236}">
                <a16:creationId xmlns:a16="http://schemas.microsoft.com/office/drawing/2014/main" id="{6B49025F-CAAD-DB4A-A4B9-B98B787A0364}"/>
              </a:ext>
            </a:extLst>
          </p:cNvPr>
          <p:cNvSpPr txBox="1"/>
          <p:nvPr/>
        </p:nvSpPr>
        <p:spPr>
          <a:xfrm>
            <a:off x="754430" y="4778848"/>
            <a:ext cx="10891251" cy="1200329"/>
          </a:xfrm>
          <a:prstGeom prst="rect">
            <a:avLst/>
          </a:prstGeom>
          <a:noFill/>
        </p:spPr>
        <p:txBody>
          <a:bodyPr wrap="none" rtlCol="0">
            <a:spAutoFit/>
          </a:bodyPr>
          <a:lstStyle/>
          <a:p>
            <a:r>
              <a:rPr lang="en-US" dirty="0"/>
              <a:t>Max number of frames in buffer 126 (4.2 sec)</a:t>
            </a:r>
            <a:br>
              <a:rPr lang="en-US" dirty="0"/>
            </a:br>
            <a:br>
              <a:rPr lang="en-US" dirty="0"/>
            </a:br>
            <a:r>
              <a:rPr lang="en-US" dirty="0"/>
              <a:t>Wild fluctuations in 5G throughput often lead to </a:t>
            </a:r>
            <a:r>
              <a:rPr lang="en-US" dirty="0">
                <a:solidFill>
                  <a:srgbClr val="C00000"/>
                </a:solidFill>
              </a:rPr>
              <a:t>quick buffer depletion</a:t>
            </a:r>
            <a:r>
              <a:rPr lang="en-US" dirty="0"/>
              <a:t>, especially when entering 5G “dead zones”</a:t>
            </a:r>
          </a:p>
          <a:p>
            <a:endParaRPr lang="en-US" dirty="0"/>
          </a:p>
        </p:txBody>
      </p:sp>
      <p:sp>
        <p:nvSpPr>
          <p:cNvPr id="6" name="Rectangle: Rounded Corners 3">
            <a:extLst>
              <a:ext uri="{FF2B5EF4-FFF2-40B4-BE49-F238E27FC236}">
                <a16:creationId xmlns:a16="http://schemas.microsoft.com/office/drawing/2014/main" id="{27A2DB39-3A8D-EC43-B76B-CEC024D522F8}"/>
              </a:ext>
            </a:extLst>
          </p:cNvPr>
          <p:cNvSpPr/>
          <p:nvPr/>
        </p:nvSpPr>
        <p:spPr>
          <a:xfrm>
            <a:off x="512603" y="4201851"/>
            <a:ext cx="1882639" cy="353464"/>
          </a:xfrm>
          <a:prstGeom prst="roundRect">
            <a:avLst>
              <a:gd name="adj" fmla="val 50000"/>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solidFill>
                  <a:schemeClr val="tx1"/>
                </a:solidFill>
                <a:latin typeface="CMU Sans Serif Demi Condensed" panose="02000603000000000000" pitchFamily="2" charset="0"/>
                <a:ea typeface="CMU Sans Serif Demi Condensed" panose="02000603000000000000" pitchFamily="2" charset="0"/>
                <a:cs typeface="CMU Sans Serif Demi Condensed" panose="02000603000000000000" pitchFamily="2" charset="0"/>
              </a:rPr>
              <a:t>Key Observations</a:t>
            </a:r>
          </a:p>
        </p:txBody>
      </p:sp>
    </p:spTree>
    <p:extLst>
      <p:ext uri="{BB962C8B-B14F-4D97-AF65-F5344CB8AC3E}">
        <p14:creationId xmlns:p14="http://schemas.microsoft.com/office/powerpoint/2010/main" val="1940228716"/>
      </p:ext>
    </p:extLst>
  </p:cSld>
  <p:clrMapOvr>
    <a:masterClrMapping/>
  </p:clrMapOvr>
  <mc:AlternateContent xmlns:mc="http://schemas.openxmlformats.org/markup-compatibility/2006" xmlns:p14="http://schemas.microsoft.com/office/powerpoint/2010/main">
    <mc:Choice Requires="p14">
      <p:transition spd="slow" p14:dur="2000" advTm="40491"/>
    </mc:Choice>
    <mc:Fallback xmlns="">
      <p:transition spd="slow" advTm="4049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6E8384-BF0D-CD4F-8B1D-D3DDB08458D9}"/>
              </a:ext>
            </a:extLst>
          </p:cNvPr>
          <p:cNvSpPr>
            <a:spLocks noGrp="1"/>
          </p:cNvSpPr>
          <p:nvPr>
            <p:ph type="title"/>
          </p:nvPr>
        </p:nvSpPr>
        <p:spPr/>
        <p:txBody>
          <a:bodyPr/>
          <a:lstStyle/>
          <a:p>
            <a:r>
              <a:rPr lang="en-US" dirty="0"/>
              <a:t>Building 5G-Aware Video Streaming Apps</a:t>
            </a:r>
          </a:p>
        </p:txBody>
      </p:sp>
      <p:sp>
        <p:nvSpPr>
          <p:cNvPr id="9" name="Rounded Rectangle 8">
            <a:extLst>
              <a:ext uri="{FF2B5EF4-FFF2-40B4-BE49-F238E27FC236}">
                <a16:creationId xmlns:a16="http://schemas.microsoft.com/office/drawing/2014/main" id="{D734C824-6F8E-EC46-92F4-71B89BB72894}"/>
              </a:ext>
            </a:extLst>
          </p:cNvPr>
          <p:cNvSpPr/>
          <p:nvPr/>
        </p:nvSpPr>
        <p:spPr>
          <a:xfrm>
            <a:off x="2283987" y="2566783"/>
            <a:ext cx="7858541" cy="937835"/>
          </a:xfrm>
          <a:prstGeom prst="roundRect">
            <a:avLst>
              <a:gd name="adj" fmla="val 10000"/>
            </a:avLst>
          </a:prstGeom>
          <a:solidFill>
            <a:schemeClr val="accent6">
              <a:lumMod val="75000"/>
            </a:schemeClr>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0" name="Freeform 9">
            <a:extLst>
              <a:ext uri="{FF2B5EF4-FFF2-40B4-BE49-F238E27FC236}">
                <a16:creationId xmlns:a16="http://schemas.microsoft.com/office/drawing/2014/main" id="{EADE2DE0-1B53-9241-91FA-0F1D0A36B268}"/>
              </a:ext>
            </a:extLst>
          </p:cNvPr>
          <p:cNvSpPr/>
          <p:nvPr/>
        </p:nvSpPr>
        <p:spPr>
          <a:xfrm>
            <a:off x="3367187" y="2566783"/>
            <a:ext cx="6775340" cy="937835"/>
          </a:xfrm>
          <a:custGeom>
            <a:avLst/>
            <a:gdLst>
              <a:gd name="connsiteX0" fmla="*/ 0 w 6775340"/>
              <a:gd name="connsiteY0" fmla="*/ 0 h 937835"/>
              <a:gd name="connsiteX1" fmla="*/ 6775340 w 6775340"/>
              <a:gd name="connsiteY1" fmla="*/ 0 h 937835"/>
              <a:gd name="connsiteX2" fmla="*/ 6775340 w 6775340"/>
              <a:gd name="connsiteY2" fmla="*/ 937835 h 937835"/>
              <a:gd name="connsiteX3" fmla="*/ 0 w 6775340"/>
              <a:gd name="connsiteY3" fmla="*/ 937835 h 937835"/>
              <a:gd name="connsiteX4" fmla="*/ 0 w 6775340"/>
              <a:gd name="connsiteY4" fmla="*/ 0 h 937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340" h="937835">
                <a:moveTo>
                  <a:pt x="0" y="0"/>
                </a:moveTo>
                <a:lnTo>
                  <a:pt x="6775340" y="0"/>
                </a:lnTo>
                <a:lnTo>
                  <a:pt x="6775340" y="937835"/>
                </a:lnTo>
                <a:lnTo>
                  <a:pt x="0" y="9378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99254" tIns="99254" rIns="99254" bIns="99254" numCol="1" spcCol="1270" anchor="ctr" anchorCtr="0">
            <a:noAutofit/>
          </a:bodyPr>
          <a:lstStyle/>
          <a:p>
            <a:pPr marL="0" lvl="0" indent="0" algn="l" defTabSz="755650">
              <a:lnSpc>
                <a:spcPct val="90000"/>
              </a:lnSpc>
              <a:spcBef>
                <a:spcPct val="0"/>
              </a:spcBef>
              <a:spcAft>
                <a:spcPct val="35000"/>
              </a:spcAft>
              <a:buNone/>
            </a:pPr>
            <a:r>
              <a:rPr lang="en-US" sz="1700" kern="1200" dirty="0"/>
              <a:t>A) Need for New Throughput Prediction Mechanisms</a:t>
            </a:r>
          </a:p>
        </p:txBody>
      </p:sp>
      <p:sp>
        <p:nvSpPr>
          <p:cNvPr id="11" name="Rounded Rectangle 10">
            <a:extLst>
              <a:ext uri="{FF2B5EF4-FFF2-40B4-BE49-F238E27FC236}">
                <a16:creationId xmlns:a16="http://schemas.microsoft.com/office/drawing/2014/main" id="{8A83251B-6515-1A4B-8D27-37FA51BF4E54}"/>
              </a:ext>
            </a:extLst>
          </p:cNvPr>
          <p:cNvSpPr/>
          <p:nvPr/>
        </p:nvSpPr>
        <p:spPr>
          <a:xfrm>
            <a:off x="2283987" y="3739077"/>
            <a:ext cx="7858541" cy="937835"/>
          </a:xfrm>
          <a:prstGeom prst="roundRect">
            <a:avLst>
              <a:gd name="adj" fmla="val 10000"/>
            </a:avLst>
          </a:prstGeom>
          <a:solidFill>
            <a:srgbClr val="7030A0"/>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2" name="Freeform 11">
            <a:extLst>
              <a:ext uri="{FF2B5EF4-FFF2-40B4-BE49-F238E27FC236}">
                <a16:creationId xmlns:a16="http://schemas.microsoft.com/office/drawing/2014/main" id="{63170F06-8BA8-294F-8F43-F753A173111D}"/>
              </a:ext>
            </a:extLst>
          </p:cNvPr>
          <p:cNvSpPr/>
          <p:nvPr/>
        </p:nvSpPr>
        <p:spPr>
          <a:xfrm>
            <a:off x="3367187" y="3739077"/>
            <a:ext cx="6775340" cy="937835"/>
          </a:xfrm>
          <a:custGeom>
            <a:avLst/>
            <a:gdLst>
              <a:gd name="connsiteX0" fmla="*/ 0 w 6775340"/>
              <a:gd name="connsiteY0" fmla="*/ 0 h 937835"/>
              <a:gd name="connsiteX1" fmla="*/ 6775340 w 6775340"/>
              <a:gd name="connsiteY1" fmla="*/ 0 h 937835"/>
              <a:gd name="connsiteX2" fmla="*/ 6775340 w 6775340"/>
              <a:gd name="connsiteY2" fmla="*/ 937835 h 937835"/>
              <a:gd name="connsiteX3" fmla="*/ 0 w 6775340"/>
              <a:gd name="connsiteY3" fmla="*/ 937835 h 937835"/>
              <a:gd name="connsiteX4" fmla="*/ 0 w 6775340"/>
              <a:gd name="connsiteY4" fmla="*/ 0 h 937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340" h="937835">
                <a:moveTo>
                  <a:pt x="0" y="0"/>
                </a:moveTo>
                <a:lnTo>
                  <a:pt x="6775340" y="0"/>
                </a:lnTo>
                <a:lnTo>
                  <a:pt x="6775340" y="937835"/>
                </a:lnTo>
                <a:lnTo>
                  <a:pt x="0" y="9378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99254" tIns="99254" rIns="99254" bIns="99254" numCol="1" spcCol="1270" anchor="ctr" anchorCtr="0">
            <a:noAutofit/>
          </a:bodyPr>
          <a:lstStyle/>
          <a:p>
            <a:pPr marL="0" lvl="0" indent="0" algn="l" defTabSz="755650">
              <a:lnSpc>
                <a:spcPct val="90000"/>
              </a:lnSpc>
              <a:spcBef>
                <a:spcPct val="0"/>
              </a:spcBef>
              <a:spcAft>
                <a:spcPct val="35000"/>
              </a:spcAft>
              <a:buNone/>
            </a:pPr>
            <a:r>
              <a:rPr lang="en-US" sz="1700" kern="1200" dirty="0"/>
              <a:t>B) Adaptive Streaming Mechanisms</a:t>
            </a:r>
          </a:p>
        </p:txBody>
      </p:sp>
      <p:pic>
        <p:nvPicPr>
          <p:cNvPr id="13" name="Graphic 12" descr="Magic Wand Auto">
            <a:extLst>
              <a:ext uri="{FF2B5EF4-FFF2-40B4-BE49-F238E27FC236}">
                <a16:creationId xmlns:a16="http://schemas.microsoft.com/office/drawing/2014/main" id="{26DBC053-F0C5-A444-ABB6-40A634DBC159}"/>
              </a:ext>
            </a:extLst>
          </p:cNvPr>
          <p:cNvPicPr>
            <a:picLocks noChangeAspect="1"/>
          </p:cNvPicPr>
          <p:nvPr/>
        </p:nvPicPr>
        <p:blipFill>
          <a:blip r:embed="rId3">
            <a:duotone>
              <a:prstClr val="black"/>
              <a:schemeClr val="tx2">
                <a:tint val="45000"/>
                <a:satMod val="400000"/>
              </a:schemeClr>
            </a:duotone>
            <a:extLst>
              <a:ext uri="{96DAC541-7B7A-43D3-8B79-37D633B846F1}">
                <asvg:svgBlip xmlns:asvg="http://schemas.microsoft.com/office/drawing/2016/SVG/main" r:embed="rId4"/>
              </a:ext>
            </a:extLst>
          </a:blip>
          <a:stretch>
            <a:fillRect/>
          </a:stretch>
        </p:blipFill>
        <p:spPr>
          <a:xfrm>
            <a:off x="2451493" y="2738060"/>
            <a:ext cx="618539" cy="618539"/>
          </a:xfrm>
          <a:prstGeom prst="rect">
            <a:avLst/>
          </a:prstGeom>
        </p:spPr>
      </p:pic>
      <p:pic>
        <p:nvPicPr>
          <p:cNvPr id="15" name="Graphic 14" descr="Arrow Straight">
            <a:extLst>
              <a:ext uri="{FF2B5EF4-FFF2-40B4-BE49-F238E27FC236}">
                <a16:creationId xmlns:a16="http://schemas.microsoft.com/office/drawing/2014/main" id="{97413A55-11C1-834F-8783-FD6FAEB8CC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196998" y="2548724"/>
            <a:ext cx="914400" cy="914400"/>
          </a:xfrm>
          <a:prstGeom prst="rect">
            <a:avLst/>
          </a:prstGeom>
        </p:spPr>
      </p:pic>
      <p:pic>
        <p:nvPicPr>
          <p:cNvPr id="1026" name="Picture 2">
            <a:extLst>
              <a:ext uri="{FF2B5EF4-FFF2-40B4-BE49-F238E27FC236}">
                <a16:creationId xmlns:a16="http://schemas.microsoft.com/office/drawing/2014/main" id="{56FA25EE-CA2A-0442-B376-2DE2CB4AC3D6}"/>
              </a:ext>
            </a:extLst>
          </p:cNvPr>
          <p:cNvPicPr>
            <a:picLocks noGrp="1" noChangeAspect="1" noChangeArrowheads="1"/>
          </p:cNvPicPr>
          <p:nvPr>
            <p:ph idx="1"/>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2420808" y="3883382"/>
            <a:ext cx="649224" cy="64922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49BA542-AFC0-0047-A9A6-7ECF3BD773A7}"/>
              </a:ext>
            </a:extLst>
          </p:cNvPr>
          <p:cNvSpPr/>
          <p:nvPr/>
        </p:nvSpPr>
        <p:spPr>
          <a:xfrm>
            <a:off x="2111398" y="3583093"/>
            <a:ext cx="8374312" cy="1258734"/>
          </a:xfrm>
          <a:prstGeom prst="rect">
            <a:avLst/>
          </a:prstGeom>
          <a:solidFill>
            <a:schemeClr val="bg1">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3734600"/>
      </p:ext>
    </p:extLst>
  </p:cSld>
  <p:clrMapOvr>
    <a:masterClrMapping/>
  </p:clrMapOvr>
  <mc:AlternateContent xmlns:mc="http://schemas.openxmlformats.org/markup-compatibility/2006" xmlns:p14="http://schemas.microsoft.com/office/powerpoint/2010/main">
    <mc:Choice Requires="p14">
      <p:transition spd="slow" p14:dur="2000" advTm="16135"/>
    </mc:Choice>
    <mc:Fallback xmlns="">
      <p:transition spd="slow" advTm="1613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4E53EC-A718-454C-A061-0C2C201B829E}"/>
              </a:ext>
            </a:extLst>
          </p:cNvPr>
          <p:cNvSpPr>
            <a:spLocks noGrp="1"/>
          </p:cNvSpPr>
          <p:nvPr>
            <p:ph idx="1"/>
          </p:nvPr>
        </p:nvSpPr>
        <p:spPr>
          <a:xfrm>
            <a:off x="251790" y="1143263"/>
            <a:ext cx="11545957" cy="4869173"/>
          </a:xfrm>
        </p:spPr>
        <p:txBody>
          <a:bodyPr/>
          <a:lstStyle/>
          <a:p>
            <a:r>
              <a:rPr lang="en-US" dirty="0"/>
              <a:t>Traditional bandwidth estimation approaches which relies on short-term history </a:t>
            </a:r>
            <a:br>
              <a:rPr lang="en-US" dirty="0"/>
            </a:br>
            <a:r>
              <a:rPr lang="en-US" dirty="0"/>
              <a:t>and use methods like harmonic mean are </a:t>
            </a:r>
            <a:r>
              <a:rPr lang="en-US" i="1" dirty="0">
                <a:solidFill>
                  <a:srgbClr val="C00000"/>
                </a:solidFill>
              </a:rPr>
              <a:t>not adequate</a:t>
            </a:r>
            <a:r>
              <a:rPr lang="en-US" dirty="0">
                <a:solidFill>
                  <a:srgbClr val="C00000"/>
                </a:solidFill>
              </a:rPr>
              <a:t> </a:t>
            </a:r>
            <a:r>
              <a:rPr lang="en-US" dirty="0"/>
              <a:t>for 5G throughput prediction.</a:t>
            </a:r>
            <a:br>
              <a:rPr lang="en-US" dirty="0"/>
            </a:br>
            <a:endParaRPr lang="en-US" dirty="0"/>
          </a:p>
          <a:p>
            <a:r>
              <a:rPr lang="en-US" dirty="0"/>
              <a:t>3G/4G networks can rely on location to predict the cellular performance, however mmWave 5G throughput is more complicated as it is </a:t>
            </a:r>
            <a:r>
              <a:rPr lang="en-US" i="1" dirty="0">
                <a:solidFill>
                  <a:srgbClr val="00759A"/>
                </a:solidFill>
              </a:rPr>
              <a:t>affected by multiple factors</a:t>
            </a:r>
            <a:r>
              <a:rPr lang="en-US" i="1" baseline="30000" dirty="0">
                <a:solidFill>
                  <a:srgbClr val="00759A"/>
                </a:solidFill>
              </a:rPr>
              <a:t>[1]</a:t>
            </a:r>
            <a:r>
              <a:rPr lang="en-US" dirty="0"/>
              <a:t> and very sensitive to surrounding environment.</a:t>
            </a:r>
            <a:br>
              <a:rPr lang="en-US" dirty="0"/>
            </a:br>
            <a:endParaRPr lang="en-US" dirty="0"/>
          </a:p>
          <a:p>
            <a:endParaRPr lang="en-US" dirty="0"/>
          </a:p>
          <a:p>
            <a:pPr marL="0" indent="0">
              <a:buNone/>
            </a:pPr>
            <a:endParaRPr lang="en-US" dirty="0"/>
          </a:p>
          <a:p>
            <a:pPr marL="457200" indent="-457200">
              <a:buAutoNum type="alphaUcParenR"/>
            </a:pPr>
            <a:endParaRPr lang="en-US" dirty="0"/>
          </a:p>
        </p:txBody>
      </p:sp>
      <p:sp>
        <p:nvSpPr>
          <p:cNvPr id="3" name="Title 2">
            <a:extLst>
              <a:ext uri="{FF2B5EF4-FFF2-40B4-BE49-F238E27FC236}">
                <a16:creationId xmlns:a16="http://schemas.microsoft.com/office/drawing/2014/main" id="{E86E8384-BF0D-CD4F-8B1D-D3DDB08458D9}"/>
              </a:ext>
            </a:extLst>
          </p:cNvPr>
          <p:cNvSpPr>
            <a:spLocks noGrp="1"/>
          </p:cNvSpPr>
          <p:nvPr>
            <p:ph type="title"/>
          </p:nvPr>
        </p:nvSpPr>
        <p:spPr/>
        <p:txBody>
          <a:bodyPr/>
          <a:lstStyle/>
          <a:p>
            <a:r>
              <a:rPr lang="en-US" dirty="0"/>
              <a:t>A) Need for New Throughput Prediction Mechanisms</a:t>
            </a:r>
          </a:p>
        </p:txBody>
      </p:sp>
      <p:pic>
        <p:nvPicPr>
          <p:cNvPr id="4" name="Picture 3">
            <a:extLst>
              <a:ext uri="{FF2B5EF4-FFF2-40B4-BE49-F238E27FC236}">
                <a16:creationId xmlns:a16="http://schemas.microsoft.com/office/drawing/2014/main" id="{5E779A87-FA79-8949-AA4D-40E0FD584883}"/>
              </a:ext>
            </a:extLst>
          </p:cNvPr>
          <p:cNvPicPr>
            <a:picLocks noChangeAspect="1"/>
          </p:cNvPicPr>
          <p:nvPr/>
        </p:nvPicPr>
        <p:blipFill>
          <a:blip r:embed="rId4"/>
          <a:stretch>
            <a:fillRect/>
          </a:stretch>
        </p:blipFill>
        <p:spPr>
          <a:xfrm>
            <a:off x="469581" y="3699762"/>
            <a:ext cx="7023099" cy="2555743"/>
          </a:xfrm>
          <a:prstGeom prst="rect">
            <a:avLst/>
          </a:prstGeom>
        </p:spPr>
      </p:pic>
      <p:sp>
        <p:nvSpPr>
          <p:cNvPr id="5" name="TextBox 4">
            <a:extLst>
              <a:ext uri="{FF2B5EF4-FFF2-40B4-BE49-F238E27FC236}">
                <a16:creationId xmlns:a16="http://schemas.microsoft.com/office/drawing/2014/main" id="{CDE8E61D-C0D8-7545-8B67-8BBCE79B3C43}"/>
              </a:ext>
            </a:extLst>
          </p:cNvPr>
          <p:cNvSpPr txBox="1"/>
          <p:nvPr/>
        </p:nvSpPr>
        <p:spPr>
          <a:xfrm>
            <a:off x="7826577" y="3796445"/>
            <a:ext cx="3313180" cy="1477328"/>
          </a:xfrm>
          <a:prstGeom prst="rect">
            <a:avLst/>
          </a:prstGeom>
          <a:noFill/>
        </p:spPr>
        <p:txBody>
          <a:bodyPr wrap="square" rtlCol="0">
            <a:spAutoFit/>
          </a:bodyPr>
          <a:lstStyle/>
          <a:p>
            <a:r>
              <a:rPr lang="en-US" dirty="0"/>
              <a:t>Despite the wild variability of 5G throughput, we found that by </a:t>
            </a:r>
            <a:r>
              <a:rPr lang="en-US" i="1" dirty="0">
                <a:solidFill>
                  <a:srgbClr val="00759A"/>
                </a:solidFill>
              </a:rPr>
              <a:t>controlling the key factors </a:t>
            </a:r>
            <a:r>
              <a:rPr lang="en-US" dirty="0"/>
              <a:t>affecting 5G, the throughput </a:t>
            </a:r>
          </a:p>
          <a:p>
            <a:r>
              <a:rPr lang="en-US" dirty="0"/>
              <a:t>largely becomes </a:t>
            </a:r>
            <a:r>
              <a:rPr lang="en-US" i="1" dirty="0">
                <a:solidFill>
                  <a:srgbClr val="00759A"/>
                </a:solidFill>
              </a:rPr>
              <a:t>predictable</a:t>
            </a:r>
            <a:r>
              <a:rPr lang="en-US" dirty="0"/>
              <a:t> </a:t>
            </a:r>
            <a:r>
              <a:rPr lang="en-US" baseline="30000" dirty="0"/>
              <a:t>[1]</a:t>
            </a:r>
            <a:r>
              <a:rPr lang="en-US" dirty="0"/>
              <a:t>.</a:t>
            </a:r>
          </a:p>
        </p:txBody>
      </p:sp>
      <p:sp>
        <p:nvSpPr>
          <p:cNvPr id="6" name="TextBox 5">
            <a:extLst>
              <a:ext uri="{FF2B5EF4-FFF2-40B4-BE49-F238E27FC236}">
                <a16:creationId xmlns:a16="http://schemas.microsoft.com/office/drawing/2014/main" id="{1F460B10-DBA2-7646-A8CA-31D0B11CB95F}"/>
              </a:ext>
            </a:extLst>
          </p:cNvPr>
          <p:cNvSpPr txBox="1"/>
          <p:nvPr/>
        </p:nvSpPr>
        <p:spPr>
          <a:xfrm>
            <a:off x="82062" y="6371086"/>
            <a:ext cx="12192001" cy="230832"/>
          </a:xfrm>
          <a:prstGeom prst="rect">
            <a:avLst/>
          </a:prstGeom>
          <a:noFill/>
        </p:spPr>
        <p:txBody>
          <a:bodyPr wrap="square" lIns="0" rIns="0" rtlCol="0">
            <a:spAutoFit/>
          </a:bodyPr>
          <a:lstStyle/>
          <a:p>
            <a:r>
              <a:rPr lang="en-US" sz="900" dirty="0">
                <a:latin typeface="CMU Sans Serif" panose="02000603000000000000" pitchFamily="2" charset="0"/>
                <a:ea typeface="CMU Sans Serif" panose="02000603000000000000" pitchFamily="2" charset="0"/>
                <a:cs typeface="CMU Sans Serif" panose="02000603000000000000" pitchFamily="2" charset="0"/>
              </a:rPr>
              <a:t>[1] Arvind Narayanan, Eman Ramadan, </a:t>
            </a:r>
            <a:r>
              <a:rPr lang="en-US" sz="900" i="1" dirty="0">
                <a:latin typeface="CMU Sans Serif" panose="02000603000000000000" pitchFamily="2" charset="0"/>
                <a:ea typeface="CMU Sans Serif" panose="02000603000000000000" pitchFamily="2" charset="0"/>
                <a:cs typeface="CMU Sans Serif" panose="02000603000000000000" pitchFamily="2" charset="0"/>
              </a:rPr>
              <a:t>et. al</a:t>
            </a:r>
            <a:r>
              <a:rPr lang="en-US" sz="900" dirty="0">
                <a:latin typeface="CMU Sans Serif" panose="02000603000000000000" pitchFamily="2" charset="0"/>
                <a:ea typeface="CMU Sans Serif" panose="02000603000000000000" pitchFamily="2" charset="0"/>
                <a:cs typeface="CMU Sans Serif" panose="02000603000000000000" pitchFamily="2" charset="0"/>
              </a:rPr>
              <a:t>. Lumos5G: Mapping and Predicting Commercial mmWave 5G (IMC’20).</a:t>
            </a:r>
          </a:p>
        </p:txBody>
      </p:sp>
      <p:cxnSp>
        <p:nvCxnSpPr>
          <p:cNvPr id="7" name="Straight Connector 6">
            <a:extLst>
              <a:ext uri="{FF2B5EF4-FFF2-40B4-BE49-F238E27FC236}">
                <a16:creationId xmlns:a16="http://schemas.microsoft.com/office/drawing/2014/main" id="{C42A8FD1-C53D-0049-98F0-9828F40096B7}"/>
              </a:ext>
            </a:extLst>
          </p:cNvPr>
          <p:cNvCxnSpPr>
            <a:cxnSpLocks/>
          </p:cNvCxnSpPr>
          <p:nvPr/>
        </p:nvCxnSpPr>
        <p:spPr>
          <a:xfrm>
            <a:off x="-70945" y="6371086"/>
            <a:ext cx="1075114" cy="0"/>
          </a:xfrm>
          <a:prstGeom prst="line">
            <a:avLst/>
          </a:prstGeom>
          <a:ln w="12700"/>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1510215734"/>
      </p:ext>
    </p:extLst>
  </p:cSld>
  <p:clrMapOvr>
    <a:masterClrMapping/>
  </p:clrMapOvr>
  <mc:AlternateContent xmlns:mc="http://schemas.openxmlformats.org/markup-compatibility/2006" xmlns:p14="http://schemas.microsoft.com/office/powerpoint/2010/main">
    <mc:Choice Requires="p14">
      <p:transition spd="slow" p14:dur="2000" advTm="59998"/>
    </mc:Choice>
    <mc:Fallback xmlns="">
      <p:transition spd="slow" advTm="599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0DBF4A-8EB9-F648-A818-F05649940D72}"/>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dirty="0"/>
              <a:t>			</a:t>
            </a:r>
          </a:p>
          <a:p>
            <a:pPr marL="0" indent="0">
              <a:buNone/>
            </a:pPr>
            <a:r>
              <a:rPr lang="en-US" dirty="0"/>
              <a:t>	</a:t>
            </a:r>
          </a:p>
        </p:txBody>
      </p:sp>
      <p:sp>
        <p:nvSpPr>
          <p:cNvPr id="3" name="Title 2">
            <a:extLst>
              <a:ext uri="{FF2B5EF4-FFF2-40B4-BE49-F238E27FC236}">
                <a16:creationId xmlns:a16="http://schemas.microsoft.com/office/drawing/2014/main" id="{C5A21BBB-947C-7B47-BC6D-84DC03A283CD}"/>
              </a:ext>
            </a:extLst>
          </p:cNvPr>
          <p:cNvSpPr>
            <a:spLocks noGrp="1"/>
          </p:cNvSpPr>
          <p:nvPr>
            <p:ph type="title"/>
          </p:nvPr>
        </p:nvSpPr>
        <p:spPr/>
        <p:txBody>
          <a:bodyPr/>
          <a:lstStyle/>
          <a:p>
            <a:r>
              <a:rPr lang="en-US" dirty="0"/>
              <a:t>User Side Factors</a:t>
            </a:r>
          </a:p>
        </p:txBody>
      </p:sp>
      <p:sp>
        <p:nvSpPr>
          <p:cNvPr id="119" name="Rounded Rectangle 118">
            <a:extLst>
              <a:ext uri="{FF2B5EF4-FFF2-40B4-BE49-F238E27FC236}">
                <a16:creationId xmlns:a16="http://schemas.microsoft.com/office/drawing/2014/main" id="{A1599622-D2D8-8E42-9F2B-A3DB3CE9C30B}"/>
              </a:ext>
            </a:extLst>
          </p:cNvPr>
          <p:cNvSpPr/>
          <p:nvPr/>
        </p:nvSpPr>
        <p:spPr>
          <a:xfrm>
            <a:off x="440801" y="1446700"/>
            <a:ext cx="1747777" cy="416689"/>
          </a:xfrm>
          <a:prstGeom prst="roundRect">
            <a:avLst/>
          </a:prstGeom>
          <a:solidFill>
            <a:srgbClr val="FADBD3"/>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Geolocation</a:t>
            </a:r>
          </a:p>
        </p:txBody>
      </p:sp>
      <p:sp>
        <p:nvSpPr>
          <p:cNvPr id="120" name="Rounded Rectangle 119">
            <a:extLst>
              <a:ext uri="{FF2B5EF4-FFF2-40B4-BE49-F238E27FC236}">
                <a16:creationId xmlns:a16="http://schemas.microsoft.com/office/drawing/2014/main" id="{2432E727-3FEB-694D-B327-4711941DBA8F}"/>
              </a:ext>
            </a:extLst>
          </p:cNvPr>
          <p:cNvSpPr/>
          <p:nvPr/>
        </p:nvSpPr>
        <p:spPr>
          <a:xfrm>
            <a:off x="2887141" y="1452444"/>
            <a:ext cx="1977342" cy="416689"/>
          </a:xfrm>
          <a:prstGeom prst="roundRect">
            <a:avLst/>
          </a:prstGeom>
          <a:solidFill>
            <a:srgbClr val="E5F2DD"/>
          </a:solidFill>
          <a:ln w="1905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UE Moving Speed</a:t>
            </a:r>
          </a:p>
        </p:txBody>
      </p:sp>
      <p:sp>
        <p:nvSpPr>
          <p:cNvPr id="121" name="Rounded Rectangle 120">
            <a:extLst>
              <a:ext uri="{FF2B5EF4-FFF2-40B4-BE49-F238E27FC236}">
                <a16:creationId xmlns:a16="http://schemas.microsoft.com/office/drawing/2014/main" id="{3A235B12-5AFD-1D48-B041-B0C984AFF65F}"/>
              </a:ext>
            </a:extLst>
          </p:cNvPr>
          <p:cNvSpPr/>
          <p:nvPr/>
        </p:nvSpPr>
        <p:spPr>
          <a:xfrm>
            <a:off x="5470985" y="1446565"/>
            <a:ext cx="2269445" cy="416689"/>
          </a:xfrm>
          <a:prstGeom prst="roundRect">
            <a:avLst/>
          </a:prstGeom>
          <a:solidFill>
            <a:srgbClr val="E5F2DD"/>
          </a:solidFill>
          <a:ln w="19050">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UE Compass direction</a:t>
            </a:r>
          </a:p>
        </p:txBody>
      </p:sp>
      <p:sp>
        <p:nvSpPr>
          <p:cNvPr id="125" name="TextBox 124">
            <a:extLst>
              <a:ext uri="{FF2B5EF4-FFF2-40B4-BE49-F238E27FC236}">
                <a16:creationId xmlns:a16="http://schemas.microsoft.com/office/drawing/2014/main" id="{C86B8C93-69B8-5642-B6BF-B86A2D8A009A}"/>
              </a:ext>
            </a:extLst>
          </p:cNvPr>
          <p:cNvSpPr txBox="1"/>
          <p:nvPr/>
        </p:nvSpPr>
        <p:spPr>
          <a:xfrm>
            <a:off x="82062" y="6371086"/>
            <a:ext cx="12192001" cy="230832"/>
          </a:xfrm>
          <a:prstGeom prst="rect">
            <a:avLst/>
          </a:prstGeom>
          <a:noFill/>
        </p:spPr>
        <p:txBody>
          <a:bodyPr wrap="square" lIns="0" rIns="0" rtlCol="0">
            <a:spAutoFit/>
          </a:bodyPr>
          <a:lstStyle/>
          <a:p>
            <a:r>
              <a:rPr lang="en-US" sz="900" dirty="0">
                <a:latin typeface="CMU Sans Serif" panose="02000603000000000000" pitchFamily="2" charset="0"/>
                <a:ea typeface="CMU Sans Serif" panose="02000603000000000000" pitchFamily="2" charset="0"/>
                <a:cs typeface="CMU Sans Serif" panose="02000603000000000000" pitchFamily="2" charset="0"/>
              </a:rPr>
              <a:t>[1] Arvind Narayanan, Eman Ramadan, </a:t>
            </a:r>
            <a:r>
              <a:rPr lang="en-US" sz="900" i="1" dirty="0">
                <a:latin typeface="CMU Sans Serif" panose="02000603000000000000" pitchFamily="2" charset="0"/>
                <a:ea typeface="CMU Sans Serif" panose="02000603000000000000" pitchFamily="2" charset="0"/>
                <a:cs typeface="CMU Sans Serif" panose="02000603000000000000" pitchFamily="2" charset="0"/>
              </a:rPr>
              <a:t>et. al</a:t>
            </a:r>
            <a:r>
              <a:rPr lang="en-US" sz="900" dirty="0">
                <a:latin typeface="CMU Sans Serif" panose="02000603000000000000" pitchFamily="2" charset="0"/>
                <a:ea typeface="CMU Sans Serif" panose="02000603000000000000" pitchFamily="2" charset="0"/>
                <a:cs typeface="CMU Sans Serif" panose="02000603000000000000" pitchFamily="2" charset="0"/>
              </a:rPr>
              <a:t>. Lumos5G: Mapping and Predicting Commercial mmWave 5G (IMC’20).</a:t>
            </a:r>
          </a:p>
        </p:txBody>
      </p:sp>
      <p:cxnSp>
        <p:nvCxnSpPr>
          <p:cNvPr id="126" name="Straight Connector 125">
            <a:extLst>
              <a:ext uri="{FF2B5EF4-FFF2-40B4-BE49-F238E27FC236}">
                <a16:creationId xmlns:a16="http://schemas.microsoft.com/office/drawing/2014/main" id="{251D0A0A-83F9-3845-853A-292CAFAEAABB}"/>
              </a:ext>
            </a:extLst>
          </p:cNvPr>
          <p:cNvCxnSpPr>
            <a:cxnSpLocks/>
          </p:cNvCxnSpPr>
          <p:nvPr/>
        </p:nvCxnSpPr>
        <p:spPr>
          <a:xfrm>
            <a:off x="-70945" y="6371086"/>
            <a:ext cx="107511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98324504"/>
      </p:ext>
    </p:extLst>
  </p:cSld>
  <p:clrMapOvr>
    <a:masterClrMapping/>
  </p:clrMapOvr>
  <mc:AlternateContent xmlns:mc="http://schemas.openxmlformats.org/markup-compatibility/2006" xmlns:p14="http://schemas.microsoft.com/office/powerpoint/2010/main">
    <mc:Choice Requires="p14">
      <p:transition spd="slow" p14:dur="2000" advTm="13525"/>
    </mc:Choice>
    <mc:Fallback xmlns="">
      <p:transition spd="slow" advTm="13525"/>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7.8"/>
</p:tagLst>
</file>

<file path=ppt/tags/tag10.xml><?xml version="1.0" encoding="utf-8"?>
<p:tagLst xmlns:a="http://schemas.openxmlformats.org/drawingml/2006/main" xmlns:r="http://schemas.openxmlformats.org/officeDocument/2006/relationships" xmlns:p="http://schemas.openxmlformats.org/presentationml/2006/main">
  <p:tag name="TIMING" val="|50|28.9|43.1"/>
</p:tagLst>
</file>

<file path=ppt/tags/tag2.xml><?xml version="1.0" encoding="utf-8"?>
<p:tagLst xmlns:a="http://schemas.openxmlformats.org/drawingml/2006/main" xmlns:r="http://schemas.openxmlformats.org/officeDocument/2006/relationships" xmlns:p="http://schemas.openxmlformats.org/presentationml/2006/main">
  <p:tag name="TIMING" val="|27.5|12.7|22.2"/>
</p:tagLst>
</file>

<file path=ppt/tags/tag3.xml><?xml version="1.0" encoding="utf-8"?>
<p:tagLst xmlns:a="http://schemas.openxmlformats.org/drawingml/2006/main" xmlns:r="http://schemas.openxmlformats.org/officeDocument/2006/relationships" xmlns:p="http://schemas.openxmlformats.org/presentationml/2006/main">
  <p:tag name="TIMING" val="|11.7"/>
</p:tagLst>
</file>

<file path=ppt/tags/tag4.xml><?xml version="1.0" encoding="utf-8"?>
<p:tagLst xmlns:a="http://schemas.openxmlformats.org/drawingml/2006/main" xmlns:r="http://schemas.openxmlformats.org/officeDocument/2006/relationships" xmlns:p="http://schemas.openxmlformats.org/presentationml/2006/main">
  <p:tag name="TIMING" val="|24.5|23.7"/>
</p:tagLst>
</file>

<file path=ppt/tags/tag5.xml><?xml version="1.0" encoding="utf-8"?>
<p:tagLst xmlns:a="http://schemas.openxmlformats.org/drawingml/2006/main" xmlns:r="http://schemas.openxmlformats.org/officeDocument/2006/relationships" xmlns:p="http://schemas.openxmlformats.org/presentationml/2006/main">
  <p:tag name="TIMING" val="|0|18.8|7.1"/>
</p:tagLst>
</file>

<file path=ppt/tags/tag6.xml><?xml version="1.0" encoding="utf-8"?>
<p:tagLst xmlns:a="http://schemas.openxmlformats.org/drawingml/2006/main" xmlns:r="http://schemas.openxmlformats.org/officeDocument/2006/relationships" xmlns:p="http://schemas.openxmlformats.org/presentationml/2006/main">
  <p:tag name="TIMING" val="|15.9"/>
</p:tagLst>
</file>

<file path=ppt/tags/tag7.xml><?xml version="1.0" encoding="utf-8"?>
<p:tagLst xmlns:a="http://schemas.openxmlformats.org/drawingml/2006/main" xmlns:r="http://schemas.openxmlformats.org/officeDocument/2006/relationships" xmlns:p="http://schemas.openxmlformats.org/presentationml/2006/main">
  <p:tag name="TIMING" val="|0.8|8.5"/>
</p:tagLst>
</file>

<file path=ppt/tags/tag8.xml><?xml version="1.0" encoding="utf-8"?>
<p:tagLst xmlns:a="http://schemas.openxmlformats.org/drawingml/2006/main" xmlns:r="http://schemas.openxmlformats.org/officeDocument/2006/relationships" xmlns:p="http://schemas.openxmlformats.org/presentationml/2006/main">
  <p:tag name="TIMING" val="|11.2|10.5"/>
</p:tagLst>
</file>

<file path=ppt/tags/tag9.xml><?xml version="1.0" encoding="utf-8"?>
<p:tagLst xmlns:a="http://schemas.openxmlformats.org/drawingml/2006/main" xmlns:r="http://schemas.openxmlformats.org/officeDocument/2006/relationships" xmlns:p="http://schemas.openxmlformats.org/presentationml/2006/main">
  <p:tag name="TIMING" val="|2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4697</TotalTime>
  <Words>3218</Words>
  <Application>Microsoft Macintosh PowerPoint</Application>
  <PresentationFormat>Widescreen</PresentationFormat>
  <Paragraphs>330</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CMU SANS SERIF</vt:lpstr>
      <vt:lpstr>CMU SANS SERIF</vt:lpstr>
      <vt:lpstr>CMU Sans Serif Demi Condensed</vt:lpstr>
      <vt:lpstr>CMU Typewriter Text</vt:lpstr>
      <vt:lpstr>Office Theme</vt:lpstr>
      <vt:lpstr>Case for 5G-Aware Video  Streaming Applications </vt:lpstr>
      <vt:lpstr>5G and mmWave 5G</vt:lpstr>
      <vt:lpstr>5G Throughput Characteristics</vt:lpstr>
      <vt:lpstr>PowerPoint Presentation</vt:lpstr>
      <vt:lpstr>Case Study: Volumetric Video Streaming</vt:lpstr>
      <vt:lpstr>Volumetric Video Streaming Performance Under 5G Throughput</vt:lpstr>
      <vt:lpstr>Building 5G-Aware Video Streaming Apps</vt:lpstr>
      <vt:lpstr>A) Need for New Throughput Prediction Mechanisms</vt:lpstr>
      <vt:lpstr>User Side Factors</vt:lpstr>
      <vt:lpstr>User Side Factors</vt:lpstr>
      <vt:lpstr>User Side Factors</vt:lpstr>
      <vt:lpstr>Lumos5G[1] - a ML framework to predicting mmWave 5G Performance</vt:lpstr>
      <vt:lpstr>Building 5G-Aware Video Streaming Apps</vt:lpstr>
      <vt:lpstr>B) Adaptive Streaming Mechanisms</vt:lpstr>
      <vt:lpstr>B) Adaptive Streaming Mechanisms</vt:lpstr>
      <vt:lpstr>Evaluation</vt:lpstr>
      <vt:lpstr>Buffer Occupancy and Stall Time</vt:lpstr>
      <vt:lpstr>Selecting Appropriate Video Bitrate to Eliminate Stall Time</vt:lpstr>
      <vt:lpstr>Future Research Opportunities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Lumos5G: Mapping and Predicting Commercial mmWave 5G Throughput  https://lumos5g.umn.edu</dc:title>
  <dc:creator>Arvind Narayanan</dc:creator>
  <cp:lastModifiedBy>Eman R Shehata</cp:lastModifiedBy>
  <cp:revision>861</cp:revision>
  <dcterms:created xsi:type="dcterms:W3CDTF">2020-10-18T03:40:19Z</dcterms:created>
  <dcterms:modified xsi:type="dcterms:W3CDTF">2022-01-25T07:36:41Z</dcterms:modified>
</cp:coreProperties>
</file>